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89989" y="3623696"/>
            <a:ext cx="7908021" cy="910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rgbClr val="FEFF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46664" y="5430934"/>
            <a:ext cx="15394671" cy="1176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rgbClr val="FEFFF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63043" y="4449274"/>
            <a:ext cx="3324957" cy="583772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78361" cy="6485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19242" y="5143500"/>
            <a:ext cx="1038224" cy="10858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515" y="1481173"/>
            <a:ext cx="733424" cy="7334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515" y="4101077"/>
            <a:ext cx="733424" cy="7334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1515" y="6924323"/>
            <a:ext cx="733424" cy="73342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028700" y="1395448"/>
            <a:ext cx="7343775" cy="2676525"/>
          </a:xfrm>
          <a:custGeom>
            <a:avLst/>
            <a:gdLst/>
            <a:ahLst/>
            <a:cxnLst/>
            <a:rect l="l" t="t" r="r" b="b"/>
            <a:pathLst>
              <a:path w="7343775" h="2676525">
                <a:moveTo>
                  <a:pt x="7343774" y="2676524"/>
                </a:moveTo>
                <a:lnTo>
                  <a:pt x="0" y="2676524"/>
                </a:lnTo>
                <a:lnTo>
                  <a:pt x="0" y="0"/>
                </a:lnTo>
                <a:lnTo>
                  <a:pt x="7343774" y="0"/>
                </a:lnTo>
                <a:lnTo>
                  <a:pt x="7343774" y="2676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8700" y="4167223"/>
            <a:ext cx="7343775" cy="2686050"/>
          </a:xfrm>
          <a:custGeom>
            <a:avLst/>
            <a:gdLst/>
            <a:ahLst/>
            <a:cxnLst/>
            <a:rect l="l" t="t" r="r" b="b"/>
            <a:pathLst>
              <a:path w="7343775" h="2686050">
                <a:moveTo>
                  <a:pt x="7343774" y="2686049"/>
                </a:moveTo>
                <a:lnTo>
                  <a:pt x="0" y="2686049"/>
                </a:lnTo>
                <a:lnTo>
                  <a:pt x="0" y="0"/>
                </a:lnTo>
                <a:lnTo>
                  <a:pt x="7343774" y="0"/>
                </a:lnTo>
                <a:lnTo>
                  <a:pt x="7343774" y="26860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9699079" y="6958047"/>
            <a:ext cx="7343775" cy="2676525"/>
          </a:xfrm>
          <a:custGeom>
            <a:avLst/>
            <a:gdLst/>
            <a:ahLst/>
            <a:cxnLst/>
            <a:rect l="l" t="t" r="r" b="b"/>
            <a:pathLst>
              <a:path w="7343775" h="2676525">
                <a:moveTo>
                  <a:pt x="7343774" y="2676524"/>
                </a:moveTo>
                <a:lnTo>
                  <a:pt x="0" y="2676524"/>
                </a:lnTo>
                <a:lnTo>
                  <a:pt x="0" y="0"/>
                </a:lnTo>
                <a:lnTo>
                  <a:pt x="7343774" y="0"/>
                </a:lnTo>
                <a:lnTo>
                  <a:pt x="7343774" y="2676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1125" y="6924323"/>
            <a:ext cx="733424" cy="73342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1894" y="4101077"/>
            <a:ext cx="733424" cy="73342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1894" y="1395448"/>
            <a:ext cx="733424" cy="7334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98625" y="3303970"/>
            <a:ext cx="8690748" cy="1838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9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0656" y="2098300"/>
            <a:ext cx="13506687" cy="708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43967" y="3667760"/>
            <a:ext cx="4644032" cy="45815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3727" y="5742453"/>
            <a:ext cx="4248149" cy="2505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30115" y="0"/>
            <a:ext cx="2724149" cy="21418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52663" y="8769947"/>
            <a:ext cx="7477124" cy="151705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16000" y="2757985"/>
            <a:ext cx="8749665" cy="294005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5080">
              <a:lnSpc>
                <a:spcPts val="10950"/>
              </a:lnSpc>
              <a:spcBef>
                <a:spcPts val="1250"/>
              </a:spcBef>
            </a:pPr>
            <a:r>
              <a:rPr sz="10000" b="1" spc="855" dirty="0">
                <a:solidFill>
                  <a:srgbClr val="FEFFFD"/>
                </a:solidFill>
                <a:latin typeface="Trebuchet MS"/>
                <a:cs typeface="Trebuchet MS"/>
              </a:rPr>
              <a:t>H</a:t>
            </a:r>
            <a:r>
              <a:rPr sz="10000" b="1" spc="650" dirty="0">
                <a:solidFill>
                  <a:srgbClr val="FEFFFD"/>
                </a:solidFill>
                <a:latin typeface="Trebuchet MS"/>
                <a:cs typeface="Trebuchet MS"/>
              </a:rPr>
              <a:t>E</a:t>
            </a:r>
            <a:r>
              <a:rPr sz="10000" b="1" spc="925" dirty="0">
                <a:solidFill>
                  <a:srgbClr val="FEFFFD"/>
                </a:solidFill>
                <a:latin typeface="Trebuchet MS"/>
                <a:cs typeface="Trebuchet MS"/>
              </a:rPr>
              <a:t>A</a:t>
            </a:r>
            <a:r>
              <a:rPr sz="10000" b="1" spc="240" dirty="0">
                <a:solidFill>
                  <a:srgbClr val="FEFFFD"/>
                </a:solidFill>
                <a:latin typeface="Trebuchet MS"/>
                <a:cs typeface="Trebuchet MS"/>
              </a:rPr>
              <a:t>L</a:t>
            </a:r>
            <a:r>
              <a:rPr sz="10000" b="1" spc="35" dirty="0">
                <a:solidFill>
                  <a:srgbClr val="FEFFFD"/>
                </a:solidFill>
                <a:latin typeface="Trebuchet MS"/>
                <a:cs typeface="Trebuchet MS"/>
              </a:rPr>
              <a:t>T</a:t>
            </a:r>
            <a:r>
              <a:rPr sz="10000" b="1" spc="855" dirty="0">
                <a:solidFill>
                  <a:srgbClr val="FEFFFD"/>
                </a:solidFill>
                <a:latin typeface="Trebuchet MS"/>
                <a:cs typeface="Trebuchet MS"/>
              </a:rPr>
              <a:t>H</a:t>
            </a:r>
            <a:r>
              <a:rPr sz="10000" b="1" spc="1055" dirty="0">
                <a:solidFill>
                  <a:srgbClr val="FEFFFD"/>
                </a:solidFill>
                <a:latin typeface="Trebuchet MS"/>
                <a:cs typeface="Trebuchet MS"/>
              </a:rPr>
              <a:t>C</a:t>
            </a:r>
            <a:r>
              <a:rPr sz="10000" b="1" spc="925" dirty="0">
                <a:solidFill>
                  <a:srgbClr val="FEFFFD"/>
                </a:solidFill>
                <a:latin typeface="Trebuchet MS"/>
                <a:cs typeface="Trebuchet MS"/>
              </a:rPr>
              <a:t>A</a:t>
            </a:r>
            <a:r>
              <a:rPr sz="10000" b="1" spc="844" dirty="0">
                <a:solidFill>
                  <a:srgbClr val="FEFFFD"/>
                </a:solidFill>
                <a:latin typeface="Trebuchet MS"/>
                <a:cs typeface="Trebuchet MS"/>
              </a:rPr>
              <a:t>R</a:t>
            </a:r>
            <a:r>
              <a:rPr sz="10000" b="1" spc="450" dirty="0">
                <a:solidFill>
                  <a:srgbClr val="FEFFFD"/>
                </a:solidFill>
                <a:latin typeface="Trebuchet MS"/>
                <a:cs typeface="Trebuchet MS"/>
              </a:rPr>
              <a:t>E  </a:t>
            </a:r>
            <a:r>
              <a:rPr sz="10000" b="1" spc="740" dirty="0">
                <a:solidFill>
                  <a:srgbClr val="FEFFFD"/>
                </a:solidFill>
                <a:latin typeface="Trebuchet MS"/>
                <a:cs typeface="Trebuchet MS"/>
              </a:rPr>
              <a:t>APP</a:t>
            </a:r>
            <a:endParaRPr sz="10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1910143"/>
            <a:ext cx="187896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70" dirty="0">
                <a:solidFill>
                  <a:srgbClr val="FEFFFD"/>
                </a:solidFill>
                <a:latin typeface="Trebuchet MS"/>
                <a:cs typeface="Trebuchet MS"/>
              </a:rPr>
              <a:t>I</a:t>
            </a:r>
            <a:r>
              <a:rPr sz="2600" b="1" spc="10" dirty="0">
                <a:solidFill>
                  <a:srgbClr val="FEFFFD"/>
                </a:solidFill>
                <a:latin typeface="Trebuchet MS"/>
                <a:cs typeface="Trebuchet MS"/>
              </a:rPr>
              <a:t>T</a:t>
            </a:r>
            <a:r>
              <a:rPr sz="2600" b="1" spc="-235" dirty="0">
                <a:solidFill>
                  <a:srgbClr val="FEFFFD"/>
                </a:solidFill>
                <a:latin typeface="Trebuchet MS"/>
                <a:cs typeface="Trebuchet MS"/>
              </a:rPr>
              <a:t> </a:t>
            </a:r>
            <a:r>
              <a:rPr sz="2600" b="1" spc="165" dirty="0">
                <a:solidFill>
                  <a:srgbClr val="FEFFFD"/>
                </a:solidFill>
                <a:latin typeface="Trebuchet MS"/>
                <a:cs typeface="Trebuchet MS"/>
              </a:rPr>
              <a:t>P</a:t>
            </a:r>
            <a:r>
              <a:rPr sz="2600" b="1" spc="215" dirty="0">
                <a:solidFill>
                  <a:srgbClr val="FEFFFD"/>
                </a:solidFill>
                <a:latin typeface="Trebuchet MS"/>
                <a:cs typeface="Trebuchet MS"/>
              </a:rPr>
              <a:t>R</a:t>
            </a:r>
            <a:r>
              <a:rPr sz="2600" b="1" spc="140" dirty="0">
                <a:solidFill>
                  <a:srgbClr val="FEFFFD"/>
                </a:solidFill>
                <a:latin typeface="Trebuchet MS"/>
                <a:cs typeface="Trebuchet MS"/>
              </a:rPr>
              <a:t>O</a:t>
            </a:r>
            <a:r>
              <a:rPr sz="2600" b="1" spc="-345" dirty="0">
                <a:solidFill>
                  <a:srgbClr val="FEFFFD"/>
                </a:solidFill>
                <a:latin typeface="Trebuchet MS"/>
                <a:cs typeface="Trebuchet MS"/>
              </a:rPr>
              <a:t>J</a:t>
            </a:r>
            <a:r>
              <a:rPr sz="2600" b="1" spc="165" dirty="0">
                <a:solidFill>
                  <a:srgbClr val="FEFFFD"/>
                </a:solidFill>
                <a:latin typeface="Trebuchet MS"/>
                <a:cs typeface="Trebuchet MS"/>
              </a:rPr>
              <a:t>E</a:t>
            </a:r>
            <a:r>
              <a:rPr sz="2600" b="1" spc="270" dirty="0">
                <a:solidFill>
                  <a:srgbClr val="FEFFFD"/>
                </a:solidFill>
                <a:latin typeface="Trebuchet MS"/>
                <a:cs typeface="Trebuchet MS"/>
              </a:rPr>
              <a:t>C</a:t>
            </a:r>
            <a:r>
              <a:rPr sz="2600" b="1" spc="10" dirty="0">
                <a:solidFill>
                  <a:srgbClr val="FEFFFD"/>
                </a:solidFill>
                <a:latin typeface="Trebuchet MS"/>
                <a:cs typeface="Trebuchet MS"/>
              </a:rPr>
              <a:t>T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68355" y="2789188"/>
            <a:ext cx="561974" cy="5619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63454"/>
            <a:ext cx="9364516" cy="62235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2045" marR="5080">
              <a:lnSpc>
                <a:spcPct val="116100"/>
              </a:lnSpc>
              <a:spcBef>
                <a:spcPts val="100"/>
              </a:spcBef>
            </a:pPr>
            <a:r>
              <a:rPr spc="200" dirty="0"/>
              <a:t>At</a:t>
            </a:r>
            <a:r>
              <a:rPr spc="-229" dirty="0"/>
              <a:t> </a:t>
            </a:r>
            <a:r>
              <a:rPr spc="120" dirty="0"/>
              <a:t>last</a:t>
            </a:r>
            <a:r>
              <a:rPr spc="-229" dirty="0"/>
              <a:t> </a:t>
            </a:r>
            <a:r>
              <a:rPr spc="90" dirty="0"/>
              <a:t>we</a:t>
            </a:r>
            <a:r>
              <a:rPr spc="-229" dirty="0"/>
              <a:t> </a:t>
            </a:r>
            <a:r>
              <a:rPr spc="55" dirty="0"/>
              <a:t>are</a:t>
            </a:r>
            <a:r>
              <a:rPr spc="-229" dirty="0"/>
              <a:t> </a:t>
            </a:r>
            <a:r>
              <a:rPr spc="114" dirty="0"/>
              <a:t>testing</a:t>
            </a:r>
            <a:r>
              <a:rPr spc="-225" dirty="0"/>
              <a:t> </a:t>
            </a:r>
            <a:r>
              <a:rPr spc="55" dirty="0"/>
              <a:t>the</a:t>
            </a:r>
            <a:r>
              <a:rPr spc="-229" dirty="0"/>
              <a:t> </a:t>
            </a:r>
            <a:r>
              <a:rPr spc="114" dirty="0"/>
              <a:t>app</a:t>
            </a:r>
            <a:r>
              <a:rPr spc="-229" dirty="0"/>
              <a:t> </a:t>
            </a:r>
            <a:r>
              <a:rPr spc="60" dirty="0"/>
              <a:t>for</a:t>
            </a:r>
            <a:r>
              <a:rPr spc="-229" dirty="0"/>
              <a:t> </a:t>
            </a:r>
            <a:r>
              <a:rPr spc="135" dirty="0"/>
              <a:t>submission</a:t>
            </a:r>
            <a:r>
              <a:rPr spc="-225" dirty="0"/>
              <a:t> </a:t>
            </a:r>
            <a:r>
              <a:rPr spc="95" dirty="0"/>
              <a:t>of </a:t>
            </a:r>
            <a:r>
              <a:rPr spc="-965" dirty="0"/>
              <a:t> </a:t>
            </a:r>
            <a:r>
              <a:rPr spc="114" dirty="0"/>
              <a:t>p</a:t>
            </a:r>
            <a:r>
              <a:rPr spc="-10" dirty="0"/>
              <a:t>r</a:t>
            </a:r>
            <a:r>
              <a:rPr spc="75" dirty="0"/>
              <a:t>o</a:t>
            </a:r>
            <a:r>
              <a:rPr spc="-340" dirty="0"/>
              <a:t>j</a:t>
            </a:r>
            <a:r>
              <a:rPr spc="50" dirty="0"/>
              <a:t>e</a:t>
            </a:r>
            <a:r>
              <a:rPr spc="135" dirty="0"/>
              <a:t>c</a:t>
            </a:r>
            <a:r>
              <a:rPr spc="10" dirty="0"/>
              <a:t>t</a:t>
            </a:r>
            <a:r>
              <a:rPr spc="-465" dirty="0"/>
              <a:t>.</a:t>
            </a:r>
            <a:r>
              <a:rPr spc="-229" dirty="0"/>
              <a:t> </a:t>
            </a:r>
            <a:r>
              <a:rPr spc="335" dirty="0"/>
              <a:t>B</a:t>
            </a:r>
            <a:r>
              <a:rPr spc="130" dirty="0"/>
              <a:t>y</a:t>
            </a:r>
            <a:r>
              <a:rPr spc="-229" dirty="0"/>
              <a:t> </a:t>
            </a:r>
            <a:r>
              <a:rPr spc="-10" dirty="0"/>
              <a:t>r</a:t>
            </a:r>
            <a:r>
              <a:rPr spc="80" dirty="0"/>
              <a:t>u</a:t>
            </a:r>
            <a:r>
              <a:rPr spc="95" dirty="0"/>
              <a:t>nn</a:t>
            </a:r>
            <a:r>
              <a:rPr spc="-75" dirty="0"/>
              <a:t>i</a:t>
            </a:r>
            <a:r>
              <a:rPr spc="95" dirty="0"/>
              <a:t>n</a:t>
            </a:r>
            <a:r>
              <a:rPr spc="385" dirty="0"/>
              <a:t>g</a:t>
            </a:r>
            <a:r>
              <a:rPr spc="-229" dirty="0"/>
              <a:t> </a:t>
            </a:r>
            <a:r>
              <a:rPr spc="10" dirty="0"/>
              <a:t>t</a:t>
            </a:r>
            <a:r>
              <a:rPr spc="90" dirty="0"/>
              <a:t>h</a:t>
            </a:r>
            <a:r>
              <a:rPr spc="55" dirty="0"/>
              <a:t>e</a:t>
            </a:r>
            <a:r>
              <a:rPr spc="-229" dirty="0"/>
              <a:t> </a:t>
            </a:r>
            <a:r>
              <a:rPr spc="120" dirty="0"/>
              <a:t>a</a:t>
            </a:r>
            <a:r>
              <a:rPr spc="114" dirty="0"/>
              <a:t>p</a:t>
            </a:r>
            <a:r>
              <a:rPr spc="120" dirty="0"/>
              <a:t>p</a:t>
            </a:r>
            <a:r>
              <a:rPr spc="-229" dirty="0"/>
              <a:t> </a:t>
            </a:r>
            <a:r>
              <a:rPr spc="-75" dirty="0"/>
              <a:t>i</a:t>
            </a:r>
            <a:r>
              <a:rPr spc="100" dirty="0"/>
              <a:t>n</a:t>
            </a:r>
            <a:r>
              <a:rPr spc="-229" dirty="0"/>
              <a:t> </a:t>
            </a:r>
            <a:r>
              <a:rPr spc="95" dirty="0"/>
              <a:t>n</a:t>
            </a:r>
            <a:r>
              <a:rPr spc="75" dirty="0"/>
              <a:t>o</a:t>
            </a:r>
            <a:r>
              <a:rPr spc="10" dirty="0"/>
              <a:t>t</a:t>
            </a:r>
            <a:r>
              <a:rPr spc="50" dirty="0"/>
              <a:t>e</a:t>
            </a:r>
            <a:r>
              <a:rPr spc="114" dirty="0"/>
              <a:t>b</a:t>
            </a:r>
            <a:r>
              <a:rPr spc="75" dirty="0"/>
              <a:t>oo</a:t>
            </a:r>
            <a:r>
              <a:rPr spc="185" dirty="0"/>
              <a:t>k</a:t>
            </a:r>
            <a:r>
              <a:rPr spc="-465" dirty="0"/>
              <a:t>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36375" y="3623702"/>
            <a:ext cx="3159760" cy="91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800" spc="395" dirty="0">
                <a:solidFill>
                  <a:srgbClr val="FEFFFD"/>
                </a:solidFill>
                <a:latin typeface="Trebuchet MS"/>
                <a:cs typeface="Trebuchet MS"/>
              </a:rPr>
              <a:t>TESTING</a:t>
            </a:r>
            <a:endParaRPr sz="5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63451"/>
            <a:ext cx="9364516" cy="62235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02045" marR="5080">
              <a:lnSpc>
                <a:spcPct val="116100"/>
              </a:lnSpc>
              <a:spcBef>
                <a:spcPts val="100"/>
              </a:spcBef>
            </a:pPr>
            <a:r>
              <a:rPr spc="190" dirty="0"/>
              <a:t>We</a:t>
            </a:r>
            <a:r>
              <a:rPr spc="-235" dirty="0"/>
              <a:t> </a:t>
            </a:r>
            <a:r>
              <a:rPr spc="120" dirty="0"/>
              <a:t>can</a:t>
            </a:r>
            <a:r>
              <a:rPr spc="-235" dirty="0"/>
              <a:t> </a:t>
            </a:r>
            <a:r>
              <a:rPr spc="85" dirty="0"/>
              <a:t>update</a:t>
            </a:r>
            <a:r>
              <a:rPr spc="-229" dirty="0"/>
              <a:t> </a:t>
            </a:r>
            <a:r>
              <a:rPr spc="50" dirty="0"/>
              <a:t>our</a:t>
            </a:r>
            <a:r>
              <a:rPr spc="-235" dirty="0"/>
              <a:t> </a:t>
            </a:r>
            <a:r>
              <a:rPr spc="114" dirty="0"/>
              <a:t>app</a:t>
            </a:r>
            <a:r>
              <a:rPr spc="-229" dirty="0"/>
              <a:t> </a:t>
            </a:r>
            <a:r>
              <a:rPr spc="125" dirty="0"/>
              <a:t>by</a:t>
            </a:r>
            <a:r>
              <a:rPr spc="-235" dirty="0"/>
              <a:t> </a:t>
            </a:r>
            <a:r>
              <a:rPr spc="105" dirty="0"/>
              <a:t>updating</a:t>
            </a:r>
            <a:r>
              <a:rPr spc="-229" dirty="0"/>
              <a:t> </a:t>
            </a:r>
            <a:r>
              <a:rPr spc="110" dirty="0"/>
              <a:t>links</a:t>
            </a:r>
            <a:r>
              <a:rPr spc="-235" dirty="0"/>
              <a:t> </a:t>
            </a:r>
            <a:r>
              <a:rPr spc="110" dirty="0"/>
              <a:t>and</a:t>
            </a:r>
            <a:r>
              <a:rPr spc="-229" dirty="0"/>
              <a:t> </a:t>
            </a:r>
            <a:r>
              <a:rPr spc="125" dirty="0"/>
              <a:t>by </a:t>
            </a:r>
            <a:r>
              <a:rPr spc="-965" dirty="0"/>
              <a:t> </a:t>
            </a:r>
            <a:r>
              <a:rPr spc="80" dirty="0"/>
              <a:t>rebooting</a:t>
            </a:r>
            <a:r>
              <a:rPr spc="-235" dirty="0"/>
              <a:t> </a:t>
            </a:r>
            <a:r>
              <a:rPr spc="55" dirty="0"/>
              <a:t>the</a:t>
            </a:r>
            <a:r>
              <a:rPr spc="-229" dirty="0"/>
              <a:t> </a:t>
            </a:r>
            <a:r>
              <a:rPr spc="-30" dirty="0"/>
              <a:t>app.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58720">
              <a:lnSpc>
                <a:spcPct val="100000"/>
              </a:lnSpc>
              <a:spcBef>
                <a:spcPts val="105"/>
              </a:spcBef>
            </a:pPr>
            <a:r>
              <a:rPr spc="545" dirty="0"/>
              <a:t>MAINTENANCE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8363" y="2098300"/>
            <a:ext cx="13428980" cy="7083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100"/>
              </a:lnSpc>
              <a:spcBef>
                <a:spcPts val="95"/>
              </a:spcBef>
            </a:pPr>
            <a:r>
              <a:rPr sz="2100" b="1" spc="15" dirty="0">
                <a:latin typeface="Trebuchet MS"/>
                <a:cs typeface="Trebuchet MS"/>
              </a:rPr>
              <a:t>To </a:t>
            </a:r>
            <a:r>
              <a:rPr sz="2100" b="1" spc="75" dirty="0">
                <a:latin typeface="Trebuchet MS"/>
                <a:cs typeface="Trebuchet MS"/>
              </a:rPr>
              <a:t>start </a:t>
            </a:r>
            <a:r>
              <a:rPr sz="2100" b="1" spc="95" dirty="0">
                <a:latin typeface="Trebuchet MS"/>
                <a:cs typeface="Trebuchet MS"/>
              </a:rPr>
              <a:t>a </a:t>
            </a:r>
            <a:r>
              <a:rPr sz="2100" b="1" spc="90" dirty="0">
                <a:latin typeface="Trebuchet MS"/>
                <a:cs typeface="Trebuchet MS"/>
              </a:rPr>
              <a:t>good </a:t>
            </a:r>
            <a:r>
              <a:rPr sz="2100" b="1" spc="25" dirty="0">
                <a:latin typeface="Trebuchet MS"/>
                <a:cs typeface="Trebuchet MS"/>
              </a:rPr>
              <a:t>life </a:t>
            </a:r>
            <a:r>
              <a:rPr sz="2100" b="1" spc="35" dirty="0">
                <a:latin typeface="Trebuchet MS"/>
                <a:cs typeface="Trebuchet MS"/>
              </a:rPr>
              <a:t>healthcare </a:t>
            </a:r>
            <a:r>
              <a:rPr sz="2100" b="1" spc="85" dirty="0">
                <a:latin typeface="Trebuchet MS"/>
                <a:cs typeface="Trebuchet MS"/>
              </a:rPr>
              <a:t>is </a:t>
            </a:r>
            <a:r>
              <a:rPr sz="2100" b="1" spc="15" dirty="0">
                <a:latin typeface="Trebuchet MS"/>
                <a:cs typeface="Trebuchet MS"/>
              </a:rPr>
              <a:t>more </a:t>
            </a:r>
            <a:r>
              <a:rPr sz="2100" b="1" spc="10" dirty="0">
                <a:latin typeface="Trebuchet MS"/>
                <a:cs typeface="Trebuchet MS"/>
              </a:rPr>
              <a:t>important. </a:t>
            </a:r>
            <a:r>
              <a:rPr sz="2100" b="1" spc="100" dirty="0">
                <a:latin typeface="Trebuchet MS"/>
                <a:cs typeface="Trebuchet MS"/>
              </a:rPr>
              <a:t>Nowadays </a:t>
            </a:r>
            <a:r>
              <a:rPr sz="2100" b="1" spc="55" dirty="0">
                <a:latin typeface="Trebuchet MS"/>
                <a:cs typeface="Trebuchet MS"/>
              </a:rPr>
              <a:t>Health-care </a:t>
            </a:r>
            <a:r>
              <a:rPr sz="2100" b="1" spc="25" dirty="0">
                <a:latin typeface="Trebuchet MS"/>
                <a:cs typeface="Trebuchet MS"/>
              </a:rPr>
              <a:t>Environment </a:t>
            </a:r>
            <a:r>
              <a:rPr sz="2100" b="1" spc="100" dirty="0">
                <a:latin typeface="Trebuchet MS"/>
                <a:cs typeface="Trebuchet MS"/>
              </a:rPr>
              <a:t>has </a:t>
            </a:r>
            <a:r>
              <a:rPr sz="2100" b="1" spc="25" dirty="0">
                <a:latin typeface="Trebuchet MS"/>
                <a:cs typeface="Trebuchet MS"/>
              </a:rPr>
              <a:t>developed 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science </a:t>
            </a:r>
            <a:r>
              <a:rPr sz="2100" b="1" spc="55" dirty="0">
                <a:latin typeface="Trebuchet MS"/>
                <a:cs typeface="Trebuchet MS"/>
              </a:rPr>
              <a:t>and </a:t>
            </a:r>
            <a:r>
              <a:rPr sz="2100" b="1" spc="30" dirty="0">
                <a:latin typeface="Trebuchet MS"/>
                <a:cs typeface="Trebuchet MS"/>
              </a:rPr>
              <a:t>knowledge. Recently, </a:t>
            </a:r>
            <a:r>
              <a:rPr sz="2100" b="1" spc="10" dirty="0">
                <a:latin typeface="Trebuchet MS"/>
                <a:cs typeface="Trebuchet MS"/>
              </a:rPr>
              <a:t>we </a:t>
            </a:r>
            <a:r>
              <a:rPr sz="2100" b="1" spc="75" dirty="0">
                <a:latin typeface="Trebuchet MS"/>
                <a:cs typeface="Trebuchet MS"/>
              </a:rPr>
              <a:t>all </a:t>
            </a:r>
            <a:r>
              <a:rPr sz="2100" b="1" spc="20" dirty="0">
                <a:latin typeface="Trebuchet MS"/>
                <a:cs typeface="Trebuchet MS"/>
              </a:rPr>
              <a:t>have </a:t>
            </a:r>
            <a:r>
              <a:rPr sz="2100" b="1" spc="60" dirty="0">
                <a:latin typeface="Trebuchet MS"/>
                <a:cs typeface="Trebuchet MS"/>
              </a:rPr>
              <a:t>witnessed </a:t>
            </a:r>
            <a:r>
              <a:rPr sz="2100" b="1" spc="20" dirty="0">
                <a:latin typeface="Trebuchet MS"/>
                <a:cs typeface="Trebuchet MS"/>
              </a:rPr>
              <a:t>the covid </a:t>
            </a:r>
            <a:r>
              <a:rPr sz="2100" b="1" spc="40" dirty="0">
                <a:latin typeface="Trebuchet MS"/>
                <a:cs typeface="Trebuchet MS"/>
              </a:rPr>
              <a:t>pandemic </a:t>
            </a:r>
            <a:r>
              <a:rPr sz="2100" b="1" spc="55" dirty="0">
                <a:latin typeface="Trebuchet MS"/>
                <a:cs typeface="Trebuchet MS"/>
              </a:rPr>
              <a:t>that </a:t>
            </a:r>
            <a:r>
              <a:rPr sz="2100" b="1" spc="100" dirty="0">
                <a:latin typeface="Trebuchet MS"/>
                <a:cs typeface="Trebuchet MS"/>
              </a:rPr>
              <a:t>has </a:t>
            </a:r>
            <a:r>
              <a:rPr sz="2100" b="1" spc="40" dirty="0">
                <a:latin typeface="Trebuchet MS"/>
                <a:cs typeface="Trebuchet MS"/>
              </a:rPr>
              <a:t>put </a:t>
            </a:r>
            <a:r>
              <a:rPr sz="2100" b="1" spc="50" dirty="0">
                <a:latin typeface="Trebuchet MS"/>
                <a:cs typeface="Trebuchet MS"/>
              </a:rPr>
              <a:t>immense </a:t>
            </a:r>
            <a:r>
              <a:rPr sz="2100" b="1" spc="5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pressure </a:t>
            </a:r>
            <a:r>
              <a:rPr sz="2100" b="1" spc="15" dirty="0">
                <a:latin typeface="Trebuchet MS"/>
                <a:cs typeface="Trebuchet MS"/>
              </a:rPr>
              <a:t>on </a:t>
            </a:r>
            <a:r>
              <a:rPr sz="2100" b="1" spc="40" dirty="0">
                <a:latin typeface="Trebuchet MS"/>
                <a:cs typeface="Trebuchet MS"/>
              </a:rPr>
              <a:t>health </a:t>
            </a:r>
            <a:r>
              <a:rPr sz="2100" b="1" spc="120" dirty="0">
                <a:latin typeface="Trebuchet MS"/>
                <a:cs typeface="Trebuchet MS"/>
              </a:rPr>
              <a:t>systems </a:t>
            </a:r>
            <a:r>
              <a:rPr sz="2100" b="1" spc="75" dirty="0">
                <a:latin typeface="Trebuchet MS"/>
                <a:cs typeface="Trebuchet MS"/>
              </a:rPr>
              <a:t>all </a:t>
            </a:r>
            <a:r>
              <a:rPr sz="2100" b="1" spc="-10" dirty="0">
                <a:latin typeface="Trebuchet MS"/>
                <a:cs typeface="Trebuchet MS"/>
              </a:rPr>
              <a:t>over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25" dirty="0">
                <a:latin typeface="Trebuchet MS"/>
                <a:cs typeface="Trebuchet MS"/>
              </a:rPr>
              <a:t>world </a:t>
            </a:r>
            <a:r>
              <a:rPr sz="2100" b="1" spc="55" dirty="0">
                <a:latin typeface="Trebuchet MS"/>
                <a:cs typeface="Trebuchet MS"/>
              </a:rPr>
              <a:t>and </a:t>
            </a:r>
            <a:r>
              <a:rPr sz="2100" b="1" spc="75" dirty="0">
                <a:latin typeface="Trebuchet MS"/>
                <a:cs typeface="Trebuchet MS"/>
              </a:rPr>
              <a:t>hospitals </a:t>
            </a:r>
            <a:r>
              <a:rPr sz="2100" b="1" spc="20" dirty="0">
                <a:latin typeface="Trebuchet MS"/>
                <a:cs typeface="Trebuchet MS"/>
              </a:rPr>
              <a:t>have </a:t>
            </a:r>
            <a:r>
              <a:rPr sz="2100" b="1" spc="15" dirty="0">
                <a:latin typeface="Trebuchet MS"/>
                <a:cs typeface="Trebuchet MS"/>
              </a:rPr>
              <a:t>been </a:t>
            </a:r>
            <a:r>
              <a:rPr sz="2100" b="1" spc="20" dirty="0">
                <a:latin typeface="Trebuchet MS"/>
                <a:cs typeface="Trebuchet MS"/>
              </a:rPr>
              <a:t>overwhelmed </a:t>
            </a:r>
            <a:r>
              <a:rPr sz="2100" b="1" spc="15" dirty="0">
                <a:latin typeface="Trebuchet MS"/>
                <a:cs typeface="Trebuchet MS"/>
              </a:rPr>
              <a:t>with </a:t>
            </a:r>
            <a:r>
              <a:rPr sz="2100" b="1" spc="30" dirty="0">
                <a:latin typeface="Trebuchet MS"/>
                <a:cs typeface="Trebuchet MS"/>
              </a:rPr>
              <a:t>patients, </a:t>
            </a:r>
            <a:r>
              <a:rPr sz="2100" b="1" spc="-10" dirty="0">
                <a:latin typeface="Trebuchet MS"/>
                <a:cs typeface="Trebuchet MS"/>
              </a:rPr>
              <a:t>in </a:t>
            </a:r>
            <a:r>
              <a:rPr sz="2100" b="1" spc="-5" dirty="0">
                <a:latin typeface="Trebuchet MS"/>
                <a:cs typeface="Trebuchet MS"/>
              </a:rPr>
              <a:t> </a:t>
            </a:r>
            <a:r>
              <a:rPr sz="2100" b="1" spc="70" dirty="0">
                <a:latin typeface="Trebuchet MS"/>
                <a:cs typeface="Trebuchet MS"/>
              </a:rPr>
              <a:t>such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conditions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it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5" dirty="0">
                <a:latin typeface="Trebuchet MS"/>
                <a:cs typeface="Trebuchet MS"/>
              </a:rPr>
              <a:t>very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difficult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obtain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consultation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with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doctor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-10" dirty="0">
                <a:latin typeface="Trebuchet MS"/>
                <a:cs typeface="Trebuchet MS"/>
              </a:rPr>
              <a:t>in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90" dirty="0">
                <a:latin typeface="Trebuchet MS"/>
                <a:cs typeface="Trebuchet MS"/>
              </a:rPr>
              <a:t>case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any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health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issues. </a:t>
            </a:r>
            <a:r>
              <a:rPr sz="2100" b="1" spc="-625" dirty="0">
                <a:latin typeface="Trebuchet MS"/>
                <a:cs typeface="Trebuchet MS"/>
              </a:rPr>
              <a:t> </a:t>
            </a:r>
            <a:r>
              <a:rPr sz="2100" b="1" spc="204" dirty="0">
                <a:latin typeface="Trebuchet MS"/>
                <a:cs typeface="Trebuchet MS"/>
              </a:rPr>
              <a:t>As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more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and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more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people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start</a:t>
            </a:r>
            <a:r>
              <a:rPr sz="2100" b="1" spc="-2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use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smartphones,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they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may</a:t>
            </a:r>
            <a:r>
              <a:rPr sz="2100" b="1" spc="-20" dirty="0">
                <a:latin typeface="Trebuchet MS"/>
                <a:cs typeface="Trebuchet MS"/>
              </a:rPr>
              <a:t> </a:t>
            </a:r>
            <a:r>
              <a:rPr sz="2100" b="1" spc="5" dirty="0">
                <a:latin typeface="Trebuchet MS"/>
                <a:cs typeface="Trebuchet MS"/>
              </a:rPr>
              <a:t>provide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tool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help</a:t>
            </a:r>
            <a:r>
              <a:rPr sz="2100" b="1" spc="-20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improve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-2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patient's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health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and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fitness.</a:t>
            </a:r>
            <a:r>
              <a:rPr sz="2100" b="1" spc="5" dirty="0">
                <a:latin typeface="Trebuchet MS"/>
                <a:cs typeface="Trebuchet MS"/>
              </a:rPr>
              <a:t> The</a:t>
            </a:r>
            <a:r>
              <a:rPr sz="2100" b="1" spc="1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proposed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idea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1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create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health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care</a:t>
            </a:r>
            <a:r>
              <a:rPr sz="2100" b="1" spc="10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app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105" dirty="0">
                <a:latin typeface="Trebuchet MS"/>
                <a:cs typeface="Trebuchet MS"/>
              </a:rPr>
              <a:t>system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90" dirty="0">
                <a:latin typeface="Trebuchet MS"/>
                <a:cs typeface="Trebuchet MS"/>
              </a:rPr>
              <a:t>using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python</a:t>
            </a:r>
            <a:r>
              <a:rPr sz="2100" b="1" spc="10" dirty="0">
                <a:latin typeface="Trebuchet MS"/>
                <a:cs typeface="Trebuchet MS"/>
              </a:rPr>
              <a:t> </a:t>
            </a:r>
            <a:r>
              <a:rPr sz="2100" b="1" spc="70" dirty="0">
                <a:latin typeface="Trebuchet MS"/>
                <a:cs typeface="Trebuchet MS"/>
              </a:rPr>
              <a:t>programming </a:t>
            </a:r>
            <a:r>
              <a:rPr sz="2100" b="1" spc="-62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that </a:t>
            </a:r>
            <a:r>
              <a:rPr sz="2100" b="1" spc="60" dirty="0">
                <a:latin typeface="Trebuchet MS"/>
                <a:cs typeface="Trebuchet MS"/>
              </a:rPr>
              <a:t>can </a:t>
            </a:r>
            <a:r>
              <a:rPr sz="2100" b="1" spc="25" dirty="0">
                <a:latin typeface="Trebuchet MS"/>
                <a:cs typeface="Trebuchet MS"/>
              </a:rPr>
              <a:t>be </a:t>
            </a:r>
            <a:r>
              <a:rPr sz="2100" b="1" spc="65" dirty="0">
                <a:latin typeface="Trebuchet MS"/>
                <a:cs typeface="Trebuchet MS"/>
              </a:rPr>
              <a:t>used </a:t>
            </a:r>
            <a:r>
              <a:rPr sz="2100" b="1" spc="35" dirty="0">
                <a:latin typeface="Trebuchet MS"/>
                <a:cs typeface="Trebuchet MS"/>
              </a:rPr>
              <a:t>to know </a:t>
            </a:r>
            <a:r>
              <a:rPr sz="2100" b="1" spc="75" dirty="0">
                <a:latin typeface="Trebuchet MS"/>
                <a:cs typeface="Trebuchet MS"/>
              </a:rPr>
              <a:t>disease </a:t>
            </a:r>
            <a:r>
              <a:rPr sz="2100" b="1" spc="65" dirty="0">
                <a:latin typeface="Trebuchet MS"/>
                <a:cs typeface="Trebuchet MS"/>
              </a:rPr>
              <a:t>by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100" dirty="0">
                <a:latin typeface="Trebuchet MS"/>
                <a:cs typeface="Trebuchet MS"/>
              </a:rPr>
              <a:t>symptoms </a:t>
            </a:r>
            <a:r>
              <a:rPr sz="2100" b="1" spc="-10" dirty="0">
                <a:latin typeface="Trebuchet MS"/>
                <a:cs typeface="Trebuchet MS"/>
              </a:rPr>
              <a:t>in </a:t>
            </a:r>
            <a:r>
              <a:rPr sz="2100" b="1" spc="95" dirty="0">
                <a:latin typeface="Trebuchet MS"/>
                <a:cs typeface="Trebuchet MS"/>
              </a:rPr>
              <a:t>a </a:t>
            </a:r>
            <a:r>
              <a:rPr sz="2100" b="1" spc="40" dirty="0">
                <a:latin typeface="Trebuchet MS"/>
                <a:cs typeface="Trebuchet MS"/>
              </a:rPr>
              <a:t>person </a:t>
            </a:r>
            <a:r>
              <a:rPr sz="2100" b="1" spc="55" dirty="0">
                <a:latin typeface="Trebuchet MS"/>
                <a:cs typeface="Trebuchet MS"/>
              </a:rPr>
              <a:t>and </a:t>
            </a:r>
            <a:r>
              <a:rPr sz="2100" b="1" spc="5" dirty="0">
                <a:latin typeface="Trebuchet MS"/>
                <a:cs typeface="Trebuchet MS"/>
              </a:rPr>
              <a:t>provide </a:t>
            </a:r>
            <a:r>
              <a:rPr sz="2100" b="1" spc="75" dirty="0">
                <a:latin typeface="Trebuchet MS"/>
                <a:cs typeface="Trebuchet MS"/>
              </a:rPr>
              <a:t>basic </a:t>
            </a:r>
            <a:r>
              <a:rPr sz="2100" b="1" spc="65" dirty="0">
                <a:latin typeface="Trebuchet MS"/>
                <a:cs typeface="Trebuchet MS"/>
              </a:rPr>
              <a:t>details </a:t>
            </a:r>
            <a:r>
              <a:rPr sz="2100" b="1" spc="45" dirty="0">
                <a:latin typeface="Trebuchet MS"/>
                <a:cs typeface="Trebuchet MS"/>
              </a:rPr>
              <a:t>about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disease</a:t>
            </a:r>
            <a:r>
              <a:rPr sz="2100" b="1" spc="-15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before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70" dirty="0">
                <a:latin typeface="Trebuchet MS"/>
                <a:cs typeface="Trebuchet MS"/>
              </a:rPr>
              <a:t>consulting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doctor.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Healthcare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mobile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100" dirty="0">
                <a:latin typeface="Trebuchet MS"/>
                <a:cs typeface="Trebuchet MS"/>
              </a:rPr>
              <a:t>apps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are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becoming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reality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for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25" dirty="0">
                <a:latin typeface="Trebuchet MS"/>
                <a:cs typeface="Trebuchet MS"/>
              </a:rPr>
              <a:t>users.</a:t>
            </a:r>
            <a:r>
              <a:rPr sz="2100" b="1" spc="-155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Patients</a:t>
            </a:r>
            <a:r>
              <a:rPr sz="2100" b="1" spc="-150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are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80" dirty="0">
                <a:latin typeface="Trebuchet MS"/>
                <a:cs typeface="Trebuchet MS"/>
              </a:rPr>
              <a:t>facing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problematic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situation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25" dirty="0">
                <a:latin typeface="Trebuchet MS"/>
                <a:cs typeface="Trebuchet MS"/>
              </a:rPr>
              <a:t> unforeseen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demise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which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because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nonexistence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30" dirty="0">
                <a:latin typeface="Trebuchet MS"/>
                <a:cs typeface="Trebuchet MS"/>
              </a:rPr>
              <a:t> </a:t>
            </a:r>
            <a:r>
              <a:rPr sz="2100" b="1" spc="90" dirty="0">
                <a:latin typeface="Trebuchet MS"/>
                <a:cs typeface="Trebuchet MS"/>
              </a:rPr>
              <a:t>good</a:t>
            </a:r>
            <a:r>
              <a:rPr sz="2100" b="1" spc="2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medical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maintenance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patients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at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needed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-20" dirty="0">
                <a:latin typeface="Trebuchet MS"/>
                <a:cs typeface="Trebuchet MS"/>
              </a:rPr>
              <a:t>time.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204" dirty="0">
                <a:latin typeface="Trebuchet MS"/>
                <a:cs typeface="Trebuchet MS"/>
              </a:rPr>
              <a:t>So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we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are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proposing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innovative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project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5" dirty="0">
                <a:latin typeface="Trebuchet MS"/>
                <a:cs typeface="Trebuchet MS"/>
              </a:rPr>
              <a:t>provide</a:t>
            </a:r>
            <a:r>
              <a:rPr sz="2100" b="1" spc="-90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all</a:t>
            </a:r>
            <a:r>
              <a:rPr sz="2100" b="1" spc="-8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-62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needed </a:t>
            </a:r>
            <a:r>
              <a:rPr sz="2100" b="1" spc="25" dirty="0">
                <a:latin typeface="Trebuchet MS"/>
                <a:cs typeface="Trebuchet MS"/>
              </a:rPr>
              <a:t>information </a:t>
            </a:r>
            <a:r>
              <a:rPr sz="2100" b="1" spc="15" dirty="0">
                <a:latin typeface="Trebuchet MS"/>
                <a:cs typeface="Trebuchet MS"/>
              </a:rPr>
              <a:t>on </a:t>
            </a:r>
            <a:r>
              <a:rPr sz="2100" b="1" spc="50" dirty="0">
                <a:latin typeface="Trebuchet MS"/>
                <a:cs typeface="Trebuchet MS"/>
              </a:rPr>
              <a:t>specific </a:t>
            </a:r>
            <a:r>
              <a:rPr sz="2100" b="1" spc="90" dirty="0">
                <a:latin typeface="Trebuchet MS"/>
                <a:cs typeface="Trebuchet MS"/>
              </a:rPr>
              <a:t>diseases </a:t>
            </a:r>
            <a:r>
              <a:rPr sz="2100" b="1" spc="35" dirty="0">
                <a:latin typeface="Trebuchet MS"/>
                <a:cs typeface="Trebuchet MS"/>
              </a:rPr>
              <a:t>from </a:t>
            </a:r>
            <a:r>
              <a:rPr sz="2100" b="1" spc="10" dirty="0">
                <a:latin typeface="Trebuchet MS"/>
                <a:cs typeface="Trebuchet MS"/>
              </a:rPr>
              <a:t>your </a:t>
            </a:r>
            <a:r>
              <a:rPr sz="2100" b="1" spc="25" dirty="0">
                <a:latin typeface="Trebuchet MS"/>
                <a:cs typeface="Trebuchet MS"/>
              </a:rPr>
              <a:t>home </a:t>
            </a:r>
            <a:r>
              <a:rPr sz="2100" b="1" spc="-10" dirty="0">
                <a:latin typeface="Trebuchet MS"/>
                <a:cs typeface="Trebuchet MS"/>
              </a:rPr>
              <a:t>in </a:t>
            </a:r>
            <a:r>
              <a:rPr sz="2100" b="1" spc="90" dirty="0">
                <a:latin typeface="Trebuchet MS"/>
                <a:cs typeface="Trebuchet MS"/>
              </a:rPr>
              <a:t>case </a:t>
            </a:r>
            <a:r>
              <a:rPr sz="2100" b="1" spc="45" dirty="0">
                <a:latin typeface="Trebuchet MS"/>
                <a:cs typeface="Trebuchet MS"/>
              </a:rPr>
              <a:t>of </a:t>
            </a:r>
            <a:r>
              <a:rPr sz="2100" b="1" spc="25" dirty="0">
                <a:latin typeface="Trebuchet MS"/>
                <a:cs typeface="Trebuchet MS"/>
              </a:rPr>
              <a:t>problems. </a:t>
            </a:r>
            <a:r>
              <a:rPr sz="2100" b="1" spc="95" dirty="0">
                <a:latin typeface="Trebuchet MS"/>
                <a:cs typeface="Trebuchet MS"/>
              </a:rPr>
              <a:t>We </a:t>
            </a:r>
            <a:r>
              <a:rPr sz="2100" b="1" spc="35" dirty="0">
                <a:latin typeface="Trebuchet MS"/>
                <a:cs typeface="Trebuchet MS"/>
              </a:rPr>
              <a:t>know </a:t>
            </a:r>
            <a:r>
              <a:rPr sz="2100" b="1" spc="55" dirty="0">
                <a:latin typeface="Trebuchet MS"/>
                <a:cs typeface="Trebuchet MS"/>
              </a:rPr>
              <a:t>that </a:t>
            </a:r>
            <a:r>
              <a:rPr sz="2100" b="1" spc="5" dirty="0">
                <a:latin typeface="Trebuchet MS"/>
                <a:cs typeface="Trebuchet MS"/>
              </a:rPr>
              <a:t>there </a:t>
            </a:r>
            <a:r>
              <a:rPr sz="2100" b="1" spc="15" dirty="0">
                <a:latin typeface="Trebuchet MS"/>
                <a:cs typeface="Trebuchet MS"/>
              </a:rPr>
              <a:t>are </a:t>
            </a:r>
            <a:r>
              <a:rPr sz="2100" b="1" spc="2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already </a:t>
            </a:r>
            <a:r>
              <a:rPr sz="2100" b="1" spc="110" dirty="0">
                <a:latin typeface="Trebuchet MS"/>
                <a:cs typeface="Trebuchet MS"/>
              </a:rPr>
              <a:t>so </a:t>
            </a:r>
            <a:r>
              <a:rPr sz="2100" b="1" spc="65" dirty="0">
                <a:latin typeface="Trebuchet MS"/>
                <a:cs typeface="Trebuchet MS"/>
              </a:rPr>
              <a:t>many </a:t>
            </a:r>
            <a:r>
              <a:rPr sz="2100" b="1" spc="40" dirty="0">
                <a:latin typeface="Trebuchet MS"/>
                <a:cs typeface="Trebuchet MS"/>
              </a:rPr>
              <a:t>health </a:t>
            </a:r>
            <a:r>
              <a:rPr sz="2100" b="1" spc="50" dirty="0">
                <a:latin typeface="Trebuchet MS"/>
                <a:cs typeface="Trebuchet MS"/>
              </a:rPr>
              <a:t>chatbot </a:t>
            </a:r>
            <a:r>
              <a:rPr sz="2100" b="1" spc="70" dirty="0">
                <a:latin typeface="Trebuchet MS"/>
                <a:cs typeface="Trebuchet MS"/>
              </a:rPr>
              <a:t>floating </a:t>
            </a:r>
            <a:r>
              <a:rPr sz="2100" b="1" spc="25" dirty="0">
                <a:latin typeface="Trebuchet MS"/>
                <a:cs typeface="Trebuchet MS"/>
              </a:rPr>
              <a:t>around </a:t>
            </a:r>
            <a:r>
              <a:rPr sz="2100" b="1" spc="105" dirty="0">
                <a:latin typeface="Trebuchet MS"/>
                <a:cs typeface="Trebuchet MS"/>
              </a:rPr>
              <a:t>us </a:t>
            </a:r>
            <a:r>
              <a:rPr sz="2100" b="1" spc="40" dirty="0">
                <a:latin typeface="Trebuchet MS"/>
                <a:cs typeface="Trebuchet MS"/>
              </a:rPr>
              <a:t>but </a:t>
            </a:r>
            <a:r>
              <a:rPr sz="2100" b="1" spc="-5" dirty="0">
                <a:latin typeface="Trebuchet MS"/>
                <a:cs typeface="Trebuchet MS"/>
              </a:rPr>
              <a:t>our </a:t>
            </a:r>
            <a:r>
              <a:rPr sz="2100" b="1" spc="65" dirty="0">
                <a:latin typeface="Trebuchet MS"/>
                <a:cs typeface="Trebuchet MS"/>
              </a:rPr>
              <a:t>app </a:t>
            </a:r>
            <a:r>
              <a:rPr sz="2100" b="1" spc="85" dirty="0">
                <a:latin typeface="Trebuchet MS"/>
                <a:cs typeface="Trebuchet MS"/>
              </a:rPr>
              <a:t>is </a:t>
            </a:r>
            <a:r>
              <a:rPr sz="2100" b="1" spc="-10" dirty="0">
                <a:latin typeface="Trebuchet MS"/>
                <a:cs typeface="Trebuchet MS"/>
              </a:rPr>
              <a:t>over </a:t>
            </a:r>
            <a:r>
              <a:rPr sz="2100" b="1" spc="55" dirty="0">
                <a:latin typeface="Trebuchet MS"/>
                <a:cs typeface="Trebuchet MS"/>
              </a:rPr>
              <a:t>an </a:t>
            </a:r>
            <a:r>
              <a:rPr sz="2100" b="1" spc="30" dirty="0">
                <a:latin typeface="Trebuchet MS"/>
                <a:cs typeface="Trebuchet MS"/>
              </a:rPr>
              <a:t>idea </a:t>
            </a:r>
            <a:r>
              <a:rPr sz="2100" b="1" spc="45" dirty="0">
                <a:latin typeface="Trebuchet MS"/>
                <a:cs typeface="Trebuchet MS"/>
              </a:rPr>
              <a:t>of </a:t>
            </a:r>
            <a:r>
              <a:rPr sz="2100" b="1" spc="65" dirty="0">
                <a:latin typeface="Trebuchet MS"/>
                <a:cs typeface="Trebuchet MS"/>
              </a:rPr>
              <a:t>summarise </a:t>
            </a:r>
            <a:r>
              <a:rPr sz="2100" b="1" spc="75" dirty="0">
                <a:latin typeface="Trebuchet MS"/>
                <a:cs typeface="Trebuchet MS"/>
              </a:rPr>
              <a:t>all </a:t>
            </a:r>
            <a:r>
              <a:rPr sz="2100" b="1" spc="85" dirty="0">
                <a:latin typeface="Trebuchet MS"/>
                <a:cs typeface="Trebuchet MS"/>
              </a:rPr>
              <a:t>things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together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and</a:t>
            </a:r>
            <a:r>
              <a:rPr sz="2100" b="1" spc="5" dirty="0">
                <a:latin typeface="Trebuchet MS"/>
                <a:cs typeface="Trebuchet MS"/>
              </a:rPr>
              <a:t> provide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solution.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It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will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5" dirty="0">
                <a:latin typeface="Trebuchet MS"/>
                <a:cs typeface="Trebuchet MS"/>
              </a:rPr>
              <a:t>provide </a:t>
            </a:r>
            <a:r>
              <a:rPr sz="2100" b="1" spc="30" dirty="0">
                <a:latin typeface="Trebuchet MS"/>
                <a:cs typeface="Trebuchet MS"/>
              </a:rPr>
              <a:t>you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15" dirty="0">
                <a:latin typeface="Trebuchet MS"/>
                <a:cs typeface="Trebuchet MS"/>
              </a:rPr>
              <a:t>with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details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doctor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concerned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to</a:t>
            </a:r>
            <a:r>
              <a:rPr sz="2100" b="1" spc="5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your</a:t>
            </a:r>
            <a:r>
              <a:rPr sz="2100" b="1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disease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whom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you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can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contact.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204" dirty="0">
                <a:latin typeface="Trebuchet MS"/>
                <a:cs typeface="Trebuchet MS"/>
              </a:rPr>
              <a:t>As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today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covid-19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concerned,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our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app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provides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all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needed</a:t>
            </a:r>
            <a:r>
              <a:rPr sz="2100" b="1" spc="-165" dirty="0">
                <a:latin typeface="Trebuchet MS"/>
                <a:cs typeface="Trebuchet MS"/>
              </a:rPr>
              <a:t> </a:t>
            </a:r>
            <a:r>
              <a:rPr sz="2100" b="1" spc="25" dirty="0">
                <a:latin typeface="Trebuchet MS"/>
                <a:cs typeface="Trebuchet MS"/>
              </a:rPr>
              <a:t>information</a:t>
            </a:r>
            <a:r>
              <a:rPr sz="2100" b="1" spc="-17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about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140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spread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corona</a:t>
            </a:r>
            <a:r>
              <a:rPr sz="2100" b="1" spc="-140" dirty="0">
                <a:latin typeface="Trebuchet MS"/>
                <a:cs typeface="Trebuchet MS"/>
              </a:rPr>
              <a:t> </a:t>
            </a:r>
            <a:r>
              <a:rPr sz="2100" b="1" spc="-10" dirty="0">
                <a:latin typeface="Trebuchet MS"/>
                <a:cs typeface="Trebuchet MS"/>
              </a:rPr>
              <a:t>virus,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resources,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data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-14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the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daily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114" dirty="0">
                <a:latin typeface="Trebuchet MS"/>
                <a:cs typeface="Trebuchet MS"/>
              </a:rPr>
              <a:t>cases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and</a:t>
            </a:r>
            <a:r>
              <a:rPr sz="2100" b="1" spc="-140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necessary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links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of</a:t>
            </a:r>
            <a:r>
              <a:rPr sz="2100" b="1" spc="-140" dirty="0">
                <a:latin typeface="Trebuchet MS"/>
                <a:cs typeface="Trebuchet MS"/>
              </a:rPr>
              <a:t> </a:t>
            </a:r>
            <a:r>
              <a:rPr sz="2100" b="1" spc="20" dirty="0">
                <a:latin typeface="Trebuchet MS"/>
                <a:cs typeface="Trebuchet MS"/>
              </a:rPr>
              <a:t>different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65" dirty="0">
                <a:latin typeface="Trebuchet MS"/>
                <a:cs typeface="Trebuchet MS"/>
              </a:rPr>
              <a:t>websites</a:t>
            </a:r>
            <a:r>
              <a:rPr sz="2100" b="1" spc="-135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at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one </a:t>
            </a:r>
            <a:r>
              <a:rPr sz="2100" b="1" spc="55" dirty="0">
                <a:latin typeface="Trebuchet MS"/>
                <a:cs typeface="Trebuchet MS"/>
              </a:rPr>
              <a:t>place </a:t>
            </a:r>
            <a:r>
              <a:rPr sz="2100" b="1" spc="-10" dirty="0">
                <a:latin typeface="Trebuchet MS"/>
                <a:cs typeface="Trebuchet MS"/>
              </a:rPr>
              <a:t>only. </a:t>
            </a:r>
            <a:r>
              <a:rPr sz="2100" b="1" spc="204" dirty="0">
                <a:latin typeface="Trebuchet MS"/>
                <a:cs typeface="Trebuchet MS"/>
              </a:rPr>
              <a:t>A </a:t>
            </a:r>
            <a:r>
              <a:rPr sz="2100" b="1" spc="15" dirty="0">
                <a:latin typeface="Trebuchet MS"/>
                <a:cs typeface="Trebuchet MS"/>
              </a:rPr>
              <a:t>remainder </a:t>
            </a:r>
            <a:r>
              <a:rPr sz="2100" b="1" spc="45" dirty="0">
                <a:latin typeface="Trebuchet MS"/>
                <a:cs typeface="Trebuchet MS"/>
              </a:rPr>
              <a:t>through </a:t>
            </a:r>
            <a:r>
              <a:rPr sz="2100" b="1" spc="40" dirty="0">
                <a:latin typeface="Trebuchet MS"/>
                <a:cs typeface="Trebuchet MS"/>
              </a:rPr>
              <a:t>notifications </a:t>
            </a:r>
            <a:r>
              <a:rPr sz="2100" b="1" spc="15" dirty="0">
                <a:latin typeface="Trebuchet MS"/>
                <a:cs typeface="Trebuchet MS"/>
              </a:rPr>
              <a:t>for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70" dirty="0">
                <a:latin typeface="Trebuchet MS"/>
                <a:cs typeface="Trebuchet MS"/>
              </a:rPr>
              <a:t>ease </a:t>
            </a:r>
            <a:r>
              <a:rPr sz="2100" b="1" spc="45" dirty="0">
                <a:latin typeface="Trebuchet MS"/>
                <a:cs typeface="Trebuchet MS"/>
              </a:rPr>
              <a:t>of </a:t>
            </a:r>
            <a:r>
              <a:rPr sz="2100" b="1" spc="20" dirty="0">
                <a:latin typeface="Trebuchet MS"/>
                <a:cs typeface="Trebuchet MS"/>
              </a:rPr>
              <a:t>the </a:t>
            </a:r>
            <a:r>
              <a:rPr sz="2100" b="1" spc="-5" dirty="0">
                <a:latin typeface="Trebuchet MS"/>
                <a:cs typeface="Trebuchet MS"/>
              </a:rPr>
              <a:t>user, </a:t>
            </a:r>
            <a:r>
              <a:rPr sz="2100" b="1" spc="110" dirty="0">
                <a:latin typeface="Trebuchet MS"/>
                <a:cs typeface="Trebuchet MS"/>
              </a:rPr>
              <a:t>so </a:t>
            </a:r>
            <a:r>
              <a:rPr sz="2100" b="1" spc="55" dirty="0">
                <a:latin typeface="Trebuchet MS"/>
                <a:cs typeface="Trebuchet MS"/>
              </a:rPr>
              <a:t>that </a:t>
            </a:r>
            <a:r>
              <a:rPr sz="2100" b="1" spc="35" dirty="0">
                <a:latin typeface="Trebuchet MS"/>
                <a:cs typeface="Trebuchet MS"/>
              </a:rPr>
              <a:t>they </a:t>
            </a:r>
            <a:r>
              <a:rPr sz="2100" b="1" spc="60" dirty="0">
                <a:latin typeface="Trebuchet MS"/>
                <a:cs typeface="Trebuchet MS"/>
              </a:rPr>
              <a:t>can </a:t>
            </a:r>
            <a:r>
              <a:rPr sz="2100" b="1" spc="20" dirty="0">
                <a:latin typeface="Trebuchet MS"/>
                <a:cs typeface="Trebuchet MS"/>
              </a:rPr>
              <a:t>remember </a:t>
            </a:r>
            <a:r>
              <a:rPr sz="2100" b="1" spc="-620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their </a:t>
            </a:r>
            <a:r>
              <a:rPr sz="2100" b="1" spc="50" dirty="0">
                <a:latin typeface="Trebuchet MS"/>
                <a:cs typeface="Trebuchet MS"/>
              </a:rPr>
              <a:t>medications </a:t>
            </a:r>
            <a:r>
              <a:rPr sz="2100" b="1" dirty="0">
                <a:latin typeface="Trebuchet MS"/>
                <a:cs typeface="Trebuchet MS"/>
              </a:rPr>
              <a:t>even </a:t>
            </a:r>
            <a:r>
              <a:rPr sz="2100" b="1" spc="10" dirty="0">
                <a:latin typeface="Trebuchet MS"/>
                <a:cs typeface="Trebuchet MS"/>
              </a:rPr>
              <a:t>when </a:t>
            </a:r>
            <a:r>
              <a:rPr sz="2100" b="1" spc="35" dirty="0">
                <a:latin typeface="Trebuchet MS"/>
                <a:cs typeface="Trebuchet MS"/>
              </a:rPr>
              <a:t>they </a:t>
            </a:r>
            <a:r>
              <a:rPr sz="2100" b="1" spc="15" dirty="0">
                <a:latin typeface="Trebuchet MS"/>
                <a:cs typeface="Trebuchet MS"/>
              </a:rPr>
              <a:t>are </a:t>
            </a:r>
            <a:r>
              <a:rPr sz="2100" b="1" spc="75" dirty="0">
                <a:latin typeface="Trebuchet MS"/>
                <a:cs typeface="Trebuchet MS"/>
              </a:rPr>
              <a:t>at </a:t>
            </a:r>
            <a:r>
              <a:rPr sz="2100" b="1" spc="25" dirty="0">
                <a:latin typeface="Trebuchet MS"/>
                <a:cs typeface="Trebuchet MS"/>
              </a:rPr>
              <a:t>home </a:t>
            </a:r>
            <a:r>
              <a:rPr sz="2100" b="1" spc="-10" dirty="0">
                <a:latin typeface="Trebuchet MS"/>
                <a:cs typeface="Trebuchet MS"/>
              </a:rPr>
              <a:t>or </a:t>
            </a:r>
            <a:r>
              <a:rPr sz="2100" b="1" spc="65" dirty="0">
                <a:latin typeface="Trebuchet MS"/>
                <a:cs typeface="Trebuchet MS"/>
              </a:rPr>
              <a:t>doing </a:t>
            </a:r>
            <a:r>
              <a:rPr sz="2100" b="1" spc="20" dirty="0">
                <a:latin typeface="Trebuchet MS"/>
                <a:cs typeface="Trebuchet MS"/>
              </a:rPr>
              <a:t>work </a:t>
            </a:r>
            <a:r>
              <a:rPr sz="2100" b="1" spc="55" dirty="0">
                <a:latin typeface="Trebuchet MS"/>
                <a:cs typeface="Trebuchet MS"/>
              </a:rPr>
              <a:t>and general </a:t>
            </a:r>
            <a:r>
              <a:rPr sz="2100" b="1" spc="25" dirty="0">
                <a:latin typeface="Trebuchet MS"/>
                <a:cs typeface="Trebuchet MS"/>
              </a:rPr>
              <a:t>home </a:t>
            </a:r>
            <a:r>
              <a:rPr sz="2100" b="1" spc="35" dirty="0">
                <a:latin typeface="Trebuchet MS"/>
                <a:cs typeface="Trebuchet MS"/>
              </a:rPr>
              <a:t>remedies </a:t>
            </a:r>
            <a:r>
              <a:rPr sz="2100" b="1" spc="45" dirty="0">
                <a:latin typeface="Trebuchet MS"/>
                <a:cs typeface="Trebuchet MS"/>
              </a:rPr>
              <a:t>of </a:t>
            </a:r>
            <a:r>
              <a:rPr sz="2100" b="1" spc="50" dirty="0">
                <a:latin typeface="Trebuchet MS"/>
                <a:cs typeface="Trebuchet MS"/>
              </a:rPr>
              <a:t>common </a:t>
            </a:r>
            <a:r>
              <a:rPr sz="2100" b="1" spc="55" dirty="0">
                <a:latin typeface="Trebuchet MS"/>
                <a:cs typeface="Trebuchet MS"/>
              </a:rPr>
              <a:t> </a:t>
            </a:r>
            <a:r>
              <a:rPr sz="2100" b="1" spc="90" dirty="0">
                <a:latin typeface="Trebuchet MS"/>
                <a:cs typeface="Trebuchet MS"/>
              </a:rPr>
              <a:t>diseases </a:t>
            </a:r>
            <a:r>
              <a:rPr sz="2100" b="1" spc="105" dirty="0">
                <a:latin typeface="Trebuchet MS"/>
                <a:cs typeface="Trebuchet MS"/>
              </a:rPr>
              <a:t>adds </a:t>
            </a:r>
            <a:r>
              <a:rPr sz="2100" b="1" spc="15" dirty="0">
                <a:latin typeface="Trebuchet MS"/>
                <a:cs typeface="Trebuchet MS"/>
              </a:rPr>
              <a:t>more </a:t>
            </a:r>
            <a:r>
              <a:rPr sz="2100" b="1" spc="35" dirty="0">
                <a:latin typeface="Trebuchet MS"/>
                <a:cs typeface="Trebuchet MS"/>
              </a:rPr>
              <a:t>functionality to </a:t>
            </a:r>
            <a:r>
              <a:rPr sz="2100" b="1" spc="-5" dirty="0">
                <a:latin typeface="Trebuchet MS"/>
                <a:cs typeface="Trebuchet MS"/>
              </a:rPr>
              <a:t>our </a:t>
            </a:r>
            <a:r>
              <a:rPr sz="2100" b="1" spc="65" dirty="0">
                <a:latin typeface="Trebuchet MS"/>
                <a:cs typeface="Trebuchet MS"/>
              </a:rPr>
              <a:t>app </a:t>
            </a:r>
            <a:r>
              <a:rPr sz="2100" b="1" spc="55" dirty="0">
                <a:latin typeface="Trebuchet MS"/>
                <a:cs typeface="Trebuchet MS"/>
              </a:rPr>
              <a:t>and </a:t>
            </a:r>
            <a:r>
              <a:rPr sz="2100" b="1" spc="90" dirty="0">
                <a:latin typeface="Trebuchet MS"/>
                <a:cs typeface="Trebuchet MS"/>
              </a:rPr>
              <a:t>makes </a:t>
            </a:r>
            <a:r>
              <a:rPr sz="2100" b="1" spc="10" dirty="0">
                <a:latin typeface="Trebuchet MS"/>
                <a:cs typeface="Trebuchet MS"/>
              </a:rPr>
              <a:t>it one </a:t>
            </a:r>
            <a:r>
              <a:rPr sz="2100" b="1" spc="5" dirty="0">
                <a:latin typeface="Trebuchet MS"/>
                <a:cs typeface="Trebuchet MS"/>
              </a:rPr>
              <a:t>proper </a:t>
            </a:r>
            <a:r>
              <a:rPr sz="2100" b="1" spc="45" dirty="0">
                <a:latin typeface="Trebuchet MS"/>
                <a:cs typeface="Trebuchet MS"/>
              </a:rPr>
              <a:t>solution </a:t>
            </a:r>
            <a:r>
              <a:rPr sz="2100" b="1" spc="-10" dirty="0">
                <a:latin typeface="Trebuchet MS"/>
                <a:cs typeface="Trebuchet MS"/>
              </a:rPr>
              <a:t>in </a:t>
            </a:r>
            <a:r>
              <a:rPr sz="2100" b="1" spc="60" dirty="0">
                <a:latin typeface="Trebuchet MS"/>
                <a:cs typeface="Trebuchet MS"/>
              </a:rPr>
              <a:t>this </a:t>
            </a:r>
            <a:r>
              <a:rPr sz="2100" b="1" spc="25" dirty="0">
                <a:latin typeface="Trebuchet MS"/>
                <a:cs typeface="Trebuchet MS"/>
              </a:rPr>
              <a:t>time </a:t>
            </a:r>
            <a:r>
              <a:rPr sz="2100" b="1" spc="45" dirty="0">
                <a:latin typeface="Trebuchet MS"/>
                <a:cs typeface="Trebuchet MS"/>
              </a:rPr>
              <a:t>of </a:t>
            </a:r>
            <a:r>
              <a:rPr sz="2100" b="1" spc="95" dirty="0">
                <a:latin typeface="Trebuchet MS"/>
                <a:cs typeface="Trebuchet MS"/>
              </a:rPr>
              <a:t>global </a:t>
            </a:r>
            <a:r>
              <a:rPr sz="2100" b="1" spc="100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pandemic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dirty="0">
                <a:latin typeface="Trebuchet MS"/>
                <a:cs typeface="Trebuchet MS"/>
              </a:rPr>
              <a:t>where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45" dirty="0">
                <a:latin typeface="Trebuchet MS"/>
                <a:cs typeface="Trebuchet MS"/>
              </a:rPr>
              <a:t>reaching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our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30" dirty="0">
                <a:latin typeface="Trebuchet MS"/>
                <a:cs typeface="Trebuchet MS"/>
              </a:rPr>
              <a:t>doctor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spc="110" dirty="0">
                <a:latin typeface="Trebuchet MS"/>
                <a:cs typeface="Trebuchet MS"/>
              </a:rPr>
              <a:t>so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difficult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and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maintaining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95" dirty="0">
                <a:latin typeface="Trebuchet MS"/>
                <a:cs typeface="Trebuchet MS"/>
              </a:rPr>
              <a:t>a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spc="90" dirty="0">
                <a:latin typeface="Trebuchet MS"/>
                <a:cs typeface="Trebuchet MS"/>
              </a:rPr>
              <a:t>good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40" dirty="0">
                <a:latin typeface="Trebuchet MS"/>
                <a:cs typeface="Trebuchet MS"/>
              </a:rPr>
              <a:t>health</a:t>
            </a:r>
            <a:r>
              <a:rPr sz="2100" b="1" spc="-180" dirty="0">
                <a:latin typeface="Trebuchet MS"/>
                <a:cs typeface="Trebuchet MS"/>
              </a:rPr>
              <a:t> </a:t>
            </a:r>
            <a:r>
              <a:rPr sz="2100" b="1" spc="85" dirty="0">
                <a:latin typeface="Trebuchet MS"/>
                <a:cs typeface="Trebuchet MS"/>
              </a:rPr>
              <a:t>is</a:t>
            </a:r>
            <a:r>
              <a:rPr sz="2100" b="1" spc="-185" dirty="0">
                <a:latin typeface="Trebuchet MS"/>
                <a:cs typeface="Trebuchet MS"/>
              </a:rPr>
              <a:t> </a:t>
            </a:r>
            <a:r>
              <a:rPr sz="2100" b="1" spc="35" dirty="0">
                <a:latin typeface="Trebuchet MS"/>
                <a:cs typeface="Trebuchet MS"/>
              </a:rPr>
              <a:t>necessity.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80585" y="630124"/>
            <a:ext cx="2405380" cy="8331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300" spc="235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sz="5300" spc="955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5300" spc="484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5300" spc="455" dirty="0">
                <a:solidFill>
                  <a:srgbClr val="000000"/>
                </a:solidFill>
                <a:latin typeface="Trebuchet MS"/>
                <a:cs typeface="Trebuchet MS"/>
              </a:rPr>
              <a:t>G</a:t>
            </a:r>
            <a:r>
              <a:rPr sz="5300" spc="345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1040" y="6467626"/>
              <a:ext cx="14236959" cy="38193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75" dirty="0"/>
              <a:t>Thank</a:t>
            </a:r>
            <a:r>
              <a:rPr spc="-459" dirty="0"/>
              <a:t> </a:t>
            </a:r>
            <a:r>
              <a:rPr spc="-35" dirty="0"/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2338" y="5320386"/>
              <a:ext cx="3825661" cy="49666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0883" y="8174430"/>
              <a:ext cx="1295399" cy="1085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3712" y="0"/>
              <a:ext cx="4486274" cy="270144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71573" y="4565682"/>
            <a:ext cx="6950709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415" dirty="0">
                <a:solidFill>
                  <a:srgbClr val="FEFFFD"/>
                </a:solidFill>
                <a:latin typeface="Trebuchet MS"/>
                <a:cs typeface="Trebuchet MS"/>
              </a:rPr>
              <a:t>INTRODUCTION</a:t>
            </a:r>
            <a:endParaRPr sz="7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36591" y="1394223"/>
            <a:ext cx="11664950" cy="7807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99"/>
              </a:lnSpc>
              <a:spcBef>
                <a:spcPts val="95"/>
              </a:spcBef>
            </a:pP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start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good</a:t>
            </a:r>
            <a:r>
              <a:rPr sz="2300" spc="1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0F1121"/>
                </a:solidFill>
                <a:latin typeface="Trebuchet MS"/>
                <a:cs typeface="Trebuchet MS"/>
              </a:rPr>
              <a:t>life,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healthcare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2300" spc="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more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0F1121"/>
                </a:solidFill>
                <a:latin typeface="Trebuchet MS"/>
                <a:cs typeface="Trebuchet MS"/>
              </a:rPr>
              <a:t>important.</a:t>
            </a:r>
            <a:r>
              <a:rPr sz="2300" spc="2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0F1121"/>
                </a:solidFill>
                <a:latin typeface="Trebuchet MS"/>
                <a:cs typeface="Trebuchet MS"/>
              </a:rPr>
              <a:t>Nowadays</a:t>
            </a:r>
            <a:r>
              <a:rPr sz="2300" spc="1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Health-care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Environment</a:t>
            </a:r>
            <a:r>
              <a:rPr sz="2300" spc="-11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45" dirty="0">
                <a:solidFill>
                  <a:srgbClr val="0F1121"/>
                </a:solidFill>
                <a:latin typeface="Trebuchet MS"/>
                <a:cs typeface="Trebuchet MS"/>
              </a:rPr>
              <a:t>has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developed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0" dirty="0">
                <a:solidFill>
                  <a:srgbClr val="0F1121"/>
                </a:solidFill>
                <a:latin typeface="Trebuchet MS"/>
                <a:cs typeface="Trebuchet MS"/>
              </a:rPr>
              <a:t>science</a:t>
            </a:r>
            <a:r>
              <a:rPr sz="2300" spc="-11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knowledge.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Recently,</a:t>
            </a:r>
            <a:r>
              <a:rPr sz="2300" spc="-11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we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all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have</a:t>
            </a:r>
            <a:r>
              <a:rPr sz="2300" spc="-11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witnessed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covid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pandemic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that </a:t>
            </a:r>
            <a:r>
              <a:rPr sz="2300" spc="145" dirty="0">
                <a:solidFill>
                  <a:srgbClr val="0F1121"/>
                </a:solidFill>
                <a:latin typeface="Trebuchet MS"/>
                <a:cs typeface="Trebuchet MS"/>
              </a:rPr>
              <a:t>has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put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immense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pressure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on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 </a:t>
            </a:r>
            <a:r>
              <a:rPr sz="2300" spc="150" dirty="0">
                <a:solidFill>
                  <a:srgbClr val="0F1121"/>
                </a:solidFill>
                <a:latin typeface="Trebuchet MS"/>
                <a:cs typeface="Trebuchet MS"/>
              </a:rPr>
              <a:t>systems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all over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world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hospitals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have been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overwhelmed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with 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patients, </a:t>
            </a:r>
            <a:r>
              <a:rPr sz="2300" spc="15" dirty="0">
                <a:solidFill>
                  <a:srgbClr val="0F1121"/>
                </a:solidFill>
                <a:latin typeface="Trebuchet MS"/>
                <a:cs typeface="Trebuchet MS"/>
              </a:rPr>
              <a:t>in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such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conditions </a:t>
            </a:r>
            <a:r>
              <a:rPr sz="2300" spc="-15" dirty="0">
                <a:solidFill>
                  <a:srgbClr val="0F1121"/>
                </a:solidFill>
                <a:latin typeface="Trebuchet MS"/>
                <a:cs typeface="Trebuchet MS"/>
              </a:rPr>
              <a:t>it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is </a:t>
            </a:r>
            <a:r>
              <a:rPr sz="2300" spc="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very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difficult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obtain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consultation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with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doctor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case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of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any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issues.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275" dirty="0">
                <a:solidFill>
                  <a:srgbClr val="0F1121"/>
                </a:solidFill>
                <a:latin typeface="Trebuchet MS"/>
                <a:cs typeface="Trebuchet MS"/>
              </a:rPr>
              <a:t>As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more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more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people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start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25" dirty="0">
                <a:solidFill>
                  <a:srgbClr val="0F1121"/>
                </a:solidFill>
                <a:latin typeface="Trebuchet MS"/>
                <a:cs typeface="Trebuchet MS"/>
              </a:rPr>
              <a:t>use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0F1121"/>
                </a:solidFill>
                <a:latin typeface="Trebuchet MS"/>
                <a:cs typeface="Trebuchet MS"/>
              </a:rPr>
              <a:t>web,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they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may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provide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tool</a:t>
            </a:r>
            <a:r>
              <a:rPr sz="2300" spc="-1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help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improve</a:t>
            </a:r>
            <a:r>
              <a:rPr sz="2300" spc="-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0" dirty="0">
                <a:solidFill>
                  <a:srgbClr val="0F1121"/>
                </a:solidFill>
                <a:latin typeface="Trebuchet MS"/>
                <a:cs typeface="Trebuchet MS"/>
              </a:rPr>
              <a:t>patient's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fitness.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Specifically,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applications 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or </a:t>
            </a:r>
            <a:r>
              <a:rPr sz="2300" spc="10" dirty="0">
                <a:solidFill>
                  <a:srgbClr val="0F1121"/>
                </a:solidFill>
                <a:latin typeface="Trebuchet MS"/>
                <a:cs typeface="Trebuchet MS"/>
              </a:rPr>
              <a:t>“apps”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on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computers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are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14" dirty="0">
                <a:solidFill>
                  <a:srgbClr val="0F1121"/>
                </a:solidFill>
                <a:latin typeface="Trebuchet MS"/>
                <a:cs typeface="Trebuchet MS"/>
              </a:rPr>
              <a:t>programs</a:t>
            </a:r>
            <a:r>
              <a:rPr sz="2300" spc="12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that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25" dirty="0">
                <a:solidFill>
                  <a:srgbClr val="0F1121"/>
                </a:solidFill>
                <a:latin typeface="Trebuchet MS"/>
                <a:cs typeface="Trebuchet MS"/>
              </a:rPr>
              <a:t>use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data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collected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from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computer's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25" dirty="0">
                <a:solidFill>
                  <a:srgbClr val="0F1121"/>
                </a:solidFill>
                <a:latin typeface="Trebuchet MS"/>
                <a:cs typeface="Trebuchet MS"/>
              </a:rPr>
              <a:t>inbuilt</a:t>
            </a:r>
            <a:r>
              <a:rPr sz="2300" spc="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25" dirty="0">
                <a:solidFill>
                  <a:srgbClr val="0F1121"/>
                </a:solidFill>
                <a:latin typeface="Trebuchet MS"/>
                <a:cs typeface="Trebuchet MS"/>
              </a:rPr>
              <a:t>tools,</a:t>
            </a:r>
            <a:r>
              <a:rPr sz="2300" spc="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such</a:t>
            </a:r>
            <a:r>
              <a:rPr sz="2300" spc="1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80" dirty="0">
                <a:solidFill>
                  <a:srgbClr val="0F1121"/>
                </a:solidFill>
                <a:latin typeface="Trebuchet MS"/>
                <a:cs typeface="Trebuchet MS"/>
              </a:rPr>
              <a:t>as </a:t>
            </a:r>
            <a:r>
              <a:rPr sz="2300" spc="1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30" dirty="0">
                <a:solidFill>
                  <a:srgbClr val="0F1121"/>
                </a:solidFill>
                <a:latin typeface="Trebuchet MS"/>
                <a:cs typeface="Trebuchet MS"/>
              </a:rPr>
              <a:t>microphone,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speaker,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</a:t>
            </a:r>
            <a:r>
              <a:rPr sz="2300" spc="25" dirty="0">
                <a:solidFill>
                  <a:srgbClr val="0F1121"/>
                </a:solidFill>
                <a:latin typeface="Trebuchet MS"/>
                <a:cs typeface="Trebuchet MS"/>
              </a:rPr>
              <a:t>camera,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300" spc="90" dirty="0">
                <a:solidFill>
                  <a:srgbClr val="0F1121"/>
                </a:solidFill>
                <a:latin typeface="Trebuchet MS"/>
                <a:cs typeface="Trebuchet MS"/>
              </a:rPr>
              <a:t>measure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fitness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parameters.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proposed</a:t>
            </a:r>
            <a:r>
              <a:rPr sz="2300" spc="-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idea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create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-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health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care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app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system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using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python</a:t>
            </a:r>
            <a:r>
              <a:rPr sz="2300" spc="-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programming</a:t>
            </a:r>
            <a:r>
              <a:rPr sz="2300" spc="-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that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can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be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20" dirty="0">
                <a:solidFill>
                  <a:srgbClr val="0F1121"/>
                </a:solidFill>
                <a:latin typeface="Trebuchet MS"/>
                <a:cs typeface="Trebuchet MS"/>
              </a:rPr>
              <a:t>used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know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10" dirty="0">
                <a:solidFill>
                  <a:srgbClr val="0F1121"/>
                </a:solidFill>
                <a:latin typeface="Trebuchet MS"/>
                <a:cs typeface="Trebuchet MS"/>
              </a:rPr>
              <a:t>disease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by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25" dirty="0">
                <a:solidFill>
                  <a:srgbClr val="0F1121"/>
                </a:solidFill>
                <a:latin typeface="Trebuchet MS"/>
                <a:cs typeface="Trebuchet MS"/>
              </a:rPr>
              <a:t>symptoms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person</a:t>
            </a:r>
            <a:r>
              <a:rPr sz="2300" spc="-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provide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basic</a:t>
            </a:r>
            <a:r>
              <a:rPr sz="2300" spc="-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details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about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10" dirty="0">
                <a:solidFill>
                  <a:srgbClr val="0F1121"/>
                </a:solidFill>
                <a:latin typeface="Trebuchet MS"/>
                <a:cs typeface="Trebuchet MS"/>
              </a:rPr>
              <a:t>disease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before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consulting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" dirty="0">
                <a:solidFill>
                  <a:srgbClr val="0F1121"/>
                </a:solidFill>
                <a:latin typeface="Trebuchet MS"/>
                <a:cs typeface="Trebuchet MS"/>
              </a:rPr>
              <a:t>doctor.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app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then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analyze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these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data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</a:t>
            </a:r>
            <a:r>
              <a:rPr sz="2300" spc="-6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summarize </a:t>
            </a:r>
            <a:r>
              <a:rPr sz="2300" spc="-5" dirty="0">
                <a:solidFill>
                  <a:srgbClr val="0F1121"/>
                </a:solidFill>
                <a:latin typeface="Trebuchet MS"/>
                <a:cs typeface="Trebuchet MS"/>
              </a:rPr>
              <a:t>them, </a:t>
            </a:r>
            <a:r>
              <a:rPr sz="2300" spc="180" dirty="0">
                <a:solidFill>
                  <a:srgbClr val="0F1121"/>
                </a:solidFill>
                <a:latin typeface="Trebuchet MS"/>
                <a:cs typeface="Trebuchet MS"/>
              </a:rPr>
              <a:t>as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well </a:t>
            </a:r>
            <a:r>
              <a:rPr sz="2300" spc="180" dirty="0">
                <a:solidFill>
                  <a:srgbClr val="0F1121"/>
                </a:solidFill>
                <a:latin typeface="Trebuchet MS"/>
                <a:cs typeface="Trebuchet MS"/>
              </a:rPr>
              <a:t>as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devise 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individualized </a:t>
            </a:r>
            <a:r>
              <a:rPr sz="2300" spc="110" dirty="0">
                <a:solidFill>
                  <a:srgbClr val="0F1121"/>
                </a:solidFill>
                <a:latin typeface="Trebuchet MS"/>
                <a:cs typeface="Trebuchet MS"/>
              </a:rPr>
              <a:t>plans </a:t>
            </a:r>
            <a:r>
              <a:rPr sz="2300" spc="120" dirty="0">
                <a:solidFill>
                  <a:srgbClr val="0F1121"/>
                </a:solidFill>
                <a:latin typeface="Trebuchet MS"/>
                <a:cs typeface="Trebuchet MS"/>
              </a:rPr>
              <a:t>based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on </a:t>
            </a:r>
            <a:r>
              <a:rPr sz="2300" spc="140" dirty="0">
                <a:solidFill>
                  <a:srgbClr val="0F1121"/>
                </a:solidFill>
                <a:latin typeface="Trebuchet MS"/>
                <a:cs typeface="Trebuchet MS"/>
              </a:rPr>
              <a:t>users'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goals,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provide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frequent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feedback,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personalized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coaching,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and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additional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motivation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by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allowing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milestones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be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shared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on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social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-5" dirty="0">
                <a:solidFill>
                  <a:srgbClr val="0F1121"/>
                </a:solidFill>
                <a:latin typeface="Trebuchet MS"/>
                <a:cs typeface="Trebuchet MS"/>
              </a:rPr>
              <a:t>media.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Healthcare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0F1121"/>
                </a:solidFill>
                <a:latin typeface="Trebuchet MS"/>
                <a:cs typeface="Trebuchet MS"/>
              </a:rPr>
              <a:t>apps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are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95" dirty="0">
                <a:solidFill>
                  <a:srgbClr val="0F1121"/>
                </a:solidFill>
                <a:latin typeface="Trebuchet MS"/>
                <a:cs typeface="Trebuchet MS"/>
              </a:rPr>
              <a:t>becoming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 </a:t>
            </a:r>
            <a:r>
              <a:rPr sz="2300" spc="-6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35" dirty="0">
                <a:solidFill>
                  <a:srgbClr val="0F1121"/>
                </a:solidFill>
                <a:latin typeface="Trebuchet MS"/>
                <a:cs typeface="Trebuchet MS"/>
              </a:rPr>
              <a:t>reality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for users.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Patients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are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facing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a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problematic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situation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of unforeseen </a:t>
            </a:r>
            <a:r>
              <a:rPr sz="2300" spc="85" dirty="0">
                <a:solidFill>
                  <a:srgbClr val="0F1121"/>
                </a:solidFill>
                <a:latin typeface="Trebuchet MS"/>
                <a:cs typeface="Trebuchet MS"/>
              </a:rPr>
              <a:t>demise </a:t>
            </a:r>
            <a:r>
              <a:rPr sz="2300" spc="9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0" dirty="0">
                <a:solidFill>
                  <a:srgbClr val="0F1121"/>
                </a:solidFill>
                <a:latin typeface="Trebuchet MS"/>
                <a:cs typeface="Trebuchet MS"/>
              </a:rPr>
              <a:t>which </a:t>
            </a:r>
            <a:r>
              <a:rPr sz="2300" spc="105" dirty="0">
                <a:solidFill>
                  <a:srgbClr val="0F1121"/>
                </a:solidFill>
                <a:latin typeface="Trebuchet MS"/>
                <a:cs typeface="Trebuchet MS"/>
              </a:rPr>
              <a:t>is because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of nonexistence of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good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medical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maintenance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patients </a:t>
            </a:r>
            <a:r>
              <a:rPr sz="2300" spc="60" dirty="0">
                <a:solidFill>
                  <a:srgbClr val="0F1121"/>
                </a:solidFill>
                <a:latin typeface="Trebuchet MS"/>
                <a:cs typeface="Trebuchet MS"/>
              </a:rPr>
              <a:t>at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needed </a:t>
            </a:r>
            <a:r>
              <a:rPr sz="2300" spc="-40" dirty="0">
                <a:solidFill>
                  <a:srgbClr val="0F1121"/>
                </a:solidFill>
                <a:latin typeface="Trebuchet MS"/>
                <a:cs typeface="Trebuchet MS"/>
              </a:rPr>
              <a:t>time. </a:t>
            </a:r>
            <a:r>
              <a:rPr sz="2300" spc="265" dirty="0">
                <a:solidFill>
                  <a:srgbClr val="0F1121"/>
                </a:solidFill>
                <a:latin typeface="Trebuchet MS"/>
                <a:cs typeface="Trebuchet MS"/>
              </a:rPr>
              <a:t>So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we </a:t>
            </a:r>
            <a:r>
              <a:rPr sz="2300" spc="55" dirty="0">
                <a:solidFill>
                  <a:srgbClr val="0F1121"/>
                </a:solidFill>
                <a:latin typeface="Trebuchet MS"/>
                <a:cs typeface="Trebuchet MS"/>
              </a:rPr>
              <a:t>are </a:t>
            </a:r>
            <a:r>
              <a:rPr sz="2300" spc="100" dirty="0">
                <a:solidFill>
                  <a:srgbClr val="0F1121"/>
                </a:solidFill>
                <a:latin typeface="Trebuchet MS"/>
                <a:cs typeface="Trebuchet MS"/>
              </a:rPr>
              <a:t>proposing </a:t>
            </a:r>
            <a:r>
              <a:rPr sz="2300" spc="90" dirty="0">
                <a:solidFill>
                  <a:srgbClr val="0F1121"/>
                </a:solidFill>
                <a:latin typeface="Trebuchet MS"/>
                <a:cs typeface="Trebuchet MS"/>
              </a:rPr>
              <a:t>an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innovative </a:t>
            </a:r>
            <a:r>
              <a:rPr sz="2300" spc="20" dirty="0">
                <a:solidFill>
                  <a:srgbClr val="0F1121"/>
                </a:solidFill>
                <a:latin typeface="Trebuchet MS"/>
                <a:cs typeface="Trebuchet MS"/>
              </a:rPr>
              <a:t>project </a:t>
            </a:r>
            <a:r>
              <a:rPr sz="2300" spc="45" dirty="0">
                <a:solidFill>
                  <a:srgbClr val="0F1121"/>
                </a:solidFill>
                <a:latin typeface="Trebuchet MS"/>
                <a:cs typeface="Trebuchet MS"/>
              </a:rPr>
              <a:t>to provide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all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needed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0F1121"/>
                </a:solidFill>
                <a:latin typeface="Trebuchet MS"/>
                <a:cs typeface="Trebuchet MS"/>
              </a:rPr>
              <a:t>information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on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specific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diseases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from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65" dirty="0">
                <a:solidFill>
                  <a:srgbClr val="0F1121"/>
                </a:solidFill>
                <a:latin typeface="Trebuchet MS"/>
                <a:cs typeface="Trebuchet MS"/>
              </a:rPr>
              <a:t>your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75" dirty="0">
                <a:solidFill>
                  <a:srgbClr val="0F1121"/>
                </a:solidFill>
                <a:latin typeface="Trebuchet MS"/>
                <a:cs typeface="Trebuchet MS"/>
              </a:rPr>
              <a:t>home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130" dirty="0">
                <a:solidFill>
                  <a:srgbClr val="0F1121"/>
                </a:solidFill>
                <a:latin typeface="Trebuchet MS"/>
                <a:cs typeface="Trebuchet MS"/>
              </a:rPr>
              <a:t>case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80" dirty="0">
                <a:solidFill>
                  <a:srgbClr val="0F1121"/>
                </a:solidFill>
                <a:latin typeface="Trebuchet MS"/>
                <a:cs typeface="Trebuchet MS"/>
              </a:rPr>
              <a:t>of</a:t>
            </a:r>
            <a:r>
              <a:rPr sz="23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300" spc="40" dirty="0">
                <a:solidFill>
                  <a:srgbClr val="0F1121"/>
                </a:solidFill>
                <a:latin typeface="Trebuchet MS"/>
                <a:cs typeface="Trebuchet MS"/>
              </a:rPr>
              <a:t>problems.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3169578" cy="36749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36247" y="6127713"/>
            <a:ext cx="2724149" cy="3133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9360" y="4026311"/>
            <a:ext cx="561974" cy="5619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91919" y="181437"/>
            <a:ext cx="59201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215" dirty="0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sz="7200" spc="175" dirty="0">
                <a:solidFill>
                  <a:srgbClr val="000000"/>
                </a:solidFill>
                <a:latin typeface="Trebuchet MS"/>
                <a:cs typeface="Trebuchet MS"/>
              </a:rPr>
              <a:t>L</a:t>
            </a:r>
            <a:r>
              <a:rPr sz="7200" spc="409" dirty="0">
                <a:solidFill>
                  <a:srgbClr val="000000"/>
                </a:solidFill>
                <a:latin typeface="Trebuchet MS"/>
                <a:cs typeface="Trebuchet MS"/>
              </a:rPr>
              <a:t>O</a:t>
            </a:r>
            <a:r>
              <a:rPr sz="7200" spc="605" dirty="0">
                <a:solidFill>
                  <a:srgbClr val="000000"/>
                </a:solidFill>
                <a:latin typeface="Trebuchet MS"/>
                <a:cs typeface="Trebuchet MS"/>
              </a:rPr>
              <a:t>W</a:t>
            </a:r>
            <a:r>
              <a:rPr sz="7200" spc="760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sz="7200" spc="620" dirty="0">
                <a:solidFill>
                  <a:srgbClr val="000000"/>
                </a:solidFill>
                <a:latin typeface="Trebuchet MS"/>
                <a:cs typeface="Trebuchet MS"/>
              </a:rPr>
              <a:t>H</a:t>
            </a:r>
            <a:r>
              <a:rPr sz="7200" spc="670" dirty="0">
                <a:solidFill>
                  <a:srgbClr val="000000"/>
                </a:solidFill>
                <a:latin typeface="Trebuchet MS"/>
                <a:cs typeface="Trebuchet MS"/>
              </a:rPr>
              <a:t>A</a:t>
            </a:r>
            <a:r>
              <a:rPr sz="7200" spc="610" dirty="0">
                <a:solidFill>
                  <a:srgbClr val="000000"/>
                </a:solidFill>
                <a:latin typeface="Trebuchet MS"/>
                <a:cs typeface="Trebuchet MS"/>
              </a:rPr>
              <a:t>R</a:t>
            </a:r>
            <a:r>
              <a:rPr sz="7200" spc="3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endParaRPr sz="72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14722" y="2370623"/>
            <a:ext cx="14077950" cy="7348855"/>
            <a:chOff x="1714722" y="2370623"/>
            <a:chExt cx="14077950" cy="73488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722" y="2370623"/>
              <a:ext cx="14077949" cy="923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722" y="3986090"/>
              <a:ext cx="14077949" cy="923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722" y="5559060"/>
              <a:ext cx="14077949" cy="923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722" y="7103045"/>
              <a:ext cx="14077949" cy="9239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722" y="8795119"/>
              <a:ext cx="14077949" cy="9239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446382" y="3304256"/>
              <a:ext cx="647700" cy="749300"/>
            </a:xfrm>
            <a:custGeom>
              <a:avLst/>
              <a:gdLst/>
              <a:ahLst/>
              <a:cxnLst/>
              <a:rect l="l" t="t" r="r" b="b"/>
              <a:pathLst>
                <a:path w="647700" h="749300">
                  <a:moveTo>
                    <a:pt x="496048" y="480546"/>
                  </a:moveTo>
                  <a:lnTo>
                    <a:pt x="487619" y="233218"/>
                  </a:lnTo>
                  <a:lnTo>
                    <a:pt x="647110" y="259140"/>
                  </a:lnTo>
                  <a:lnTo>
                    <a:pt x="496048" y="480546"/>
                  </a:lnTo>
                  <a:close/>
                </a:path>
                <a:path w="647700" h="749300">
                  <a:moveTo>
                    <a:pt x="0" y="226861"/>
                  </a:moveTo>
                  <a:lnTo>
                    <a:pt x="174341" y="228977"/>
                  </a:lnTo>
                  <a:lnTo>
                    <a:pt x="177319" y="228985"/>
                  </a:lnTo>
                  <a:lnTo>
                    <a:pt x="180150" y="227908"/>
                  </a:lnTo>
                  <a:lnTo>
                    <a:pt x="184203" y="223850"/>
                  </a:lnTo>
                  <a:lnTo>
                    <a:pt x="185319" y="220981"/>
                  </a:lnTo>
                  <a:lnTo>
                    <a:pt x="184509" y="9323"/>
                  </a:lnTo>
                  <a:lnTo>
                    <a:pt x="458097" y="0"/>
                  </a:lnTo>
                  <a:lnTo>
                    <a:pt x="478685" y="223505"/>
                  </a:lnTo>
                  <a:lnTo>
                    <a:pt x="478726" y="224701"/>
                  </a:lnTo>
                  <a:lnTo>
                    <a:pt x="479097" y="225886"/>
                  </a:lnTo>
                  <a:lnTo>
                    <a:pt x="479575" y="226959"/>
                  </a:lnTo>
                  <a:lnTo>
                    <a:pt x="479700" y="227390"/>
                  </a:lnTo>
                  <a:lnTo>
                    <a:pt x="480041" y="227705"/>
                  </a:lnTo>
                  <a:lnTo>
                    <a:pt x="480273" y="228024"/>
                  </a:lnTo>
                  <a:lnTo>
                    <a:pt x="480978" y="229306"/>
                  </a:lnTo>
                  <a:lnTo>
                    <a:pt x="481548" y="229831"/>
                  </a:lnTo>
                  <a:lnTo>
                    <a:pt x="481779" y="230150"/>
                  </a:lnTo>
                  <a:lnTo>
                    <a:pt x="482227" y="230353"/>
                  </a:lnTo>
                  <a:lnTo>
                    <a:pt x="483138" y="231193"/>
                  </a:lnTo>
                  <a:lnTo>
                    <a:pt x="483597" y="231721"/>
                  </a:lnTo>
                  <a:lnTo>
                    <a:pt x="484717" y="232228"/>
                  </a:lnTo>
                  <a:lnTo>
                    <a:pt x="485272" y="232318"/>
                  </a:lnTo>
                  <a:lnTo>
                    <a:pt x="486392" y="232824"/>
                  </a:lnTo>
                  <a:lnTo>
                    <a:pt x="486954" y="233131"/>
                  </a:lnTo>
                  <a:lnTo>
                    <a:pt x="487619" y="233218"/>
                  </a:lnTo>
                  <a:lnTo>
                    <a:pt x="496048" y="480546"/>
                  </a:lnTo>
                  <a:lnTo>
                    <a:pt x="312840" y="749066"/>
                  </a:lnTo>
                  <a:lnTo>
                    <a:pt x="0" y="226861"/>
                  </a:lnTo>
                  <a:close/>
                </a:path>
              </a:pathLst>
            </a:custGeom>
            <a:solidFill>
              <a:srgbClr val="2A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36931" y="3303518"/>
              <a:ext cx="789305" cy="784225"/>
            </a:xfrm>
            <a:custGeom>
              <a:avLst/>
              <a:gdLst/>
              <a:ahLst/>
              <a:cxnLst/>
              <a:rect l="l" t="t" r="r" b="b"/>
              <a:pathLst>
                <a:path w="789304" h="784225">
                  <a:moveTo>
                    <a:pt x="567530" y="738"/>
                  </a:moveTo>
                  <a:lnTo>
                    <a:pt x="589202" y="0"/>
                  </a:lnTo>
                  <a:lnTo>
                    <a:pt x="604272" y="163699"/>
                  </a:lnTo>
                  <a:lnTo>
                    <a:pt x="694317" y="171410"/>
                  </a:lnTo>
                  <a:lnTo>
                    <a:pt x="696531" y="171661"/>
                  </a:lnTo>
                  <a:lnTo>
                    <a:pt x="698544" y="172464"/>
                  </a:lnTo>
                  <a:lnTo>
                    <a:pt x="783830" y="241201"/>
                  </a:lnTo>
                  <a:lnTo>
                    <a:pt x="787683" y="244227"/>
                  </a:lnTo>
                  <a:lnTo>
                    <a:pt x="788853" y="249414"/>
                  </a:lnTo>
                  <a:lnTo>
                    <a:pt x="786908" y="253835"/>
                  </a:lnTo>
                  <a:lnTo>
                    <a:pt x="786078" y="255388"/>
                  </a:lnTo>
                  <a:lnTo>
                    <a:pt x="785549" y="256059"/>
                  </a:lnTo>
                  <a:lnTo>
                    <a:pt x="785234" y="256506"/>
                  </a:lnTo>
                  <a:lnTo>
                    <a:pt x="784375" y="257188"/>
                  </a:lnTo>
                  <a:lnTo>
                    <a:pt x="784177" y="257848"/>
                  </a:lnTo>
                  <a:lnTo>
                    <a:pt x="783964" y="258073"/>
                  </a:lnTo>
                  <a:lnTo>
                    <a:pt x="757807" y="296435"/>
                  </a:lnTo>
                  <a:lnTo>
                    <a:pt x="756572" y="260204"/>
                  </a:lnTo>
                  <a:lnTo>
                    <a:pt x="597082" y="234282"/>
                  </a:lnTo>
                  <a:lnTo>
                    <a:pt x="596413" y="234087"/>
                  </a:lnTo>
                  <a:lnTo>
                    <a:pt x="595851" y="233779"/>
                  </a:lnTo>
                  <a:lnTo>
                    <a:pt x="595183" y="233584"/>
                  </a:lnTo>
                  <a:lnTo>
                    <a:pt x="594735" y="233382"/>
                  </a:lnTo>
                  <a:lnTo>
                    <a:pt x="594180" y="233292"/>
                  </a:lnTo>
                  <a:lnTo>
                    <a:pt x="593732" y="233089"/>
                  </a:lnTo>
                  <a:lnTo>
                    <a:pt x="593166" y="232673"/>
                  </a:lnTo>
                  <a:lnTo>
                    <a:pt x="592597" y="232148"/>
                  </a:lnTo>
                  <a:lnTo>
                    <a:pt x="592031" y="231732"/>
                  </a:lnTo>
                  <a:lnTo>
                    <a:pt x="591690" y="231417"/>
                  </a:lnTo>
                  <a:lnTo>
                    <a:pt x="591352" y="231211"/>
                  </a:lnTo>
                  <a:lnTo>
                    <a:pt x="590441" y="230371"/>
                  </a:lnTo>
                  <a:lnTo>
                    <a:pt x="589500" y="228661"/>
                  </a:lnTo>
                  <a:lnTo>
                    <a:pt x="589162" y="228454"/>
                  </a:lnTo>
                  <a:lnTo>
                    <a:pt x="589037" y="228023"/>
                  </a:lnTo>
                  <a:lnTo>
                    <a:pt x="588560" y="226951"/>
                  </a:lnTo>
                  <a:lnTo>
                    <a:pt x="588298" y="225762"/>
                  </a:lnTo>
                  <a:lnTo>
                    <a:pt x="588147" y="224569"/>
                  </a:lnTo>
                  <a:lnTo>
                    <a:pt x="567530" y="738"/>
                  </a:lnTo>
                  <a:close/>
                </a:path>
                <a:path w="789304" h="784225">
                  <a:moveTo>
                    <a:pt x="114937" y="388589"/>
                  </a:moveTo>
                  <a:lnTo>
                    <a:pt x="109462" y="227925"/>
                  </a:lnTo>
                  <a:lnTo>
                    <a:pt x="422314" y="750456"/>
                  </a:lnTo>
                  <a:lnTo>
                    <a:pt x="756572" y="260204"/>
                  </a:lnTo>
                  <a:lnTo>
                    <a:pt x="757807" y="296435"/>
                  </a:lnTo>
                  <a:lnTo>
                    <a:pt x="430692" y="776193"/>
                  </a:lnTo>
                  <a:lnTo>
                    <a:pt x="430589" y="776414"/>
                  </a:lnTo>
                  <a:lnTo>
                    <a:pt x="430372" y="776531"/>
                  </a:lnTo>
                  <a:lnTo>
                    <a:pt x="430270" y="776752"/>
                  </a:lnTo>
                  <a:lnTo>
                    <a:pt x="429954" y="777198"/>
                  </a:lnTo>
                  <a:lnTo>
                    <a:pt x="429410" y="777435"/>
                  </a:lnTo>
                  <a:lnTo>
                    <a:pt x="428981" y="777776"/>
                  </a:lnTo>
                  <a:lnTo>
                    <a:pt x="428676" y="778548"/>
                  </a:lnTo>
                  <a:lnTo>
                    <a:pt x="428262" y="779325"/>
                  </a:lnTo>
                  <a:lnTo>
                    <a:pt x="427733" y="779996"/>
                  </a:lnTo>
                  <a:lnTo>
                    <a:pt x="427520" y="780221"/>
                  </a:lnTo>
                  <a:lnTo>
                    <a:pt x="427311" y="780555"/>
                  </a:lnTo>
                  <a:lnTo>
                    <a:pt x="426878" y="780787"/>
                  </a:lnTo>
                  <a:lnTo>
                    <a:pt x="423798" y="783940"/>
                  </a:lnTo>
                  <a:lnTo>
                    <a:pt x="416529" y="784188"/>
                  </a:lnTo>
                  <a:lnTo>
                    <a:pt x="413929" y="782753"/>
                  </a:lnTo>
                  <a:lnTo>
                    <a:pt x="281681" y="711478"/>
                  </a:lnTo>
                  <a:lnTo>
                    <a:pt x="280083" y="709900"/>
                  </a:lnTo>
                  <a:lnTo>
                    <a:pt x="279135" y="707972"/>
                  </a:lnTo>
                  <a:lnTo>
                    <a:pt x="114937" y="388589"/>
                  </a:lnTo>
                  <a:close/>
                </a:path>
                <a:path w="789304" h="784225">
                  <a:moveTo>
                    <a:pt x="212623" y="12833"/>
                  </a:moveTo>
                  <a:lnTo>
                    <a:pt x="293954" y="10061"/>
                  </a:lnTo>
                  <a:lnTo>
                    <a:pt x="294795" y="219214"/>
                  </a:lnTo>
                  <a:lnTo>
                    <a:pt x="294895" y="222150"/>
                  </a:lnTo>
                  <a:lnTo>
                    <a:pt x="293776" y="224911"/>
                  </a:lnTo>
                  <a:lnTo>
                    <a:pt x="289503" y="228976"/>
                  </a:lnTo>
                  <a:lnTo>
                    <a:pt x="286672" y="230052"/>
                  </a:lnTo>
                  <a:lnTo>
                    <a:pt x="283804" y="230041"/>
                  </a:lnTo>
                  <a:lnTo>
                    <a:pt x="222288" y="229295"/>
                  </a:lnTo>
                  <a:lnTo>
                    <a:pt x="215383" y="26681"/>
                  </a:lnTo>
                  <a:lnTo>
                    <a:pt x="212623" y="12833"/>
                  </a:lnTo>
                  <a:close/>
                </a:path>
                <a:path w="789304" h="784225">
                  <a:moveTo>
                    <a:pt x="0" y="165021"/>
                  </a:moveTo>
                  <a:lnTo>
                    <a:pt x="86" y="161098"/>
                  </a:lnTo>
                  <a:lnTo>
                    <a:pt x="3845" y="154872"/>
                  </a:lnTo>
                  <a:lnTo>
                    <a:pt x="7194" y="152798"/>
                  </a:lnTo>
                  <a:lnTo>
                    <a:pt x="210991" y="145418"/>
                  </a:lnTo>
                  <a:lnTo>
                    <a:pt x="214141" y="114859"/>
                  </a:lnTo>
                  <a:lnTo>
                    <a:pt x="216540" y="71965"/>
                  </a:lnTo>
                  <a:lnTo>
                    <a:pt x="215383" y="26681"/>
                  </a:lnTo>
                  <a:lnTo>
                    <a:pt x="222288" y="229295"/>
                  </a:lnTo>
                  <a:lnTo>
                    <a:pt x="109462" y="227925"/>
                  </a:lnTo>
                  <a:lnTo>
                    <a:pt x="114937" y="388589"/>
                  </a:lnTo>
                  <a:lnTo>
                    <a:pt x="0" y="165021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32213" y="2554439"/>
            <a:ext cx="7239634" cy="6968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400" b="1" spc="-140" dirty="0">
                <a:solidFill>
                  <a:srgbClr val="FEFFFD"/>
                </a:solidFill>
                <a:latin typeface="Tahoma"/>
                <a:cs typeface="Tahoma"/>
              </a:rPr>
              <a:t>ANALYSIS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085"/>
              </a:spcBef>
            </a:pPr>
            <a:r>
              <a:rPr sz="3400" b="1" spc="-170" dirty="0">
                <a:solidFill>
                  <a:srgbClr val="FEFFFD"/>
                </a:solidFill>
                <a:latin typeface="Tahoma"/>
                <a:cs typeface="Tahoma"/>
              </a:rPr>
              <a:t>DESIGN</a:t>
            </a:r>
            <a:endParaRPr sz="3400">
              <a:latin typeface="Tahoma"/>
              <a:cs typeface="Tahoma"/>
            </a:endParaRPr>
          </a:p>
          <a:p>
            <a:pPr marL="12700" marR="5080" algn="ctr">
              <a:lnSpc>
                <a:spcPct val="298000"/>
              </a:lnSpc>
              <a:spcBef>
                <a:spcPts val="229"/>
              </a:spcBef>
            </a:pPr>
            <a:r>
              <a:rPr sz="3400" b="1" spc="-110" dirty="0">
                <a:solidFill>
                  <a:srgbClr val="FEFFFD"/>
                </a:solidFill>
                <a:latin typeface="Tahoma"/>
                <a:cs typeface="Tahoma"/>
              </a:rPr>
              <a:t>PROCEDURE</a:t>
            </a:r>
            <a:r>
              <a:rPr sz="3400" b="1" spc="-14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b="1" spc="30" dirty="0">
                <a:solidFill>
                  <a:srgbClr val="FEFFFD"/>
                </a:solidFill>
                <a:latin typeface="Tahoma"/>
                <a:cs typeface="Tahoma"/>
              </a:rPr>
              <a:t>AND</a:t>
            </a:r>
            <a:r>
              <a:rPr sz="3400" b="1" spc="-135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b="1" spc="-85" dirty="0">
                <a:solidFill>
                  <a:srgbClr val="FEFFFD"/>
                </a:solidFill>
                <a:latin typeface="Tahoma"/>
                <a:cs typeface="Tahoma"/>
              </a:rPr>
              <a:t>CONSTRUCTION </a:t>
            </a:r>
            <a:r>
              <a:rPr sz="3400" b="1" spc="-980" dirty="0">
                <a:solidFill>
                  <a:srgbClr val="FEFFFD"/>
                </a:solidFill>
                <a:latin typeface="Tahoma"/>
                <a:cs typeface="Tahoma"/>
              </a:rPr>
              <a:t> </a:t>
            </a:r>
            <a:r>
              <a:rPr sz="3400" b="1" spc="-170" dirty="0">
                <a:solidFill>
                  <a:srgbClr val="FEFFFD"/>
                </a:solidFill>
                <a:latin typeface="Tahoma"/>
                <a:cs typeface="Tahoma"/>
              </a:rPr>
              <a:t>TESTING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4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3690"/>
              </a:spcBef>
            </a:pPr>
            <a:r>
              <a:rPr sz="3400" b="1" spc="-50" dirty="0">
                <a:solidFill>
                  <a:srgbClr val="FEFFFD"/>
                </a:solidFill>
                <a:latin typeface="Tahoma"/>
                <a:cs typeface="Tahoma"/>
              </a:rPr>
              <a:t>MAINTENANCE</a:t>
            </a:r>
            <a:endParaRPr sz="34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1651" y="4758328"/>
            <a:ext cx="828675" cy="4062095"/>
            <a:chOff x="8311651" y="4758328"/>
            <a:chExt cx="828675" cy="4062095"/>
          </a:xfrm>
        </p:grpSpPr>
        <p:sp>
          <p:nvSpPr>
            <p:cNvPr id="13" name="object 13"/>
            <p:cNvSpPr/>
            <p:nvPr/>
          </p:nvSpPr>
          <p:spPr>
            <a:xfrm>
              <a:off x="8460605" y="4759066"/>
              <a:ext cx="647700" cy="749300"/>
            </a:xfrm>
            <a:custGeom>
              <a:avLst/>
              <a:gdLst/>
              <a:ahLst/>
              <a:cxnLst/>
              <a:rect l="l" t="t" r="r" b="b"/>
              <a:pathLst>
                <a:path w="647700" h="749300">
                  <a:moveTo>
                    <a:pt x="496048" y="480546"/>
                  </a:moveTo>
                  <a:lnTo>
                    <a:pt x="487619" y="233217"/>
                  </a:lnTo>
                  <a:lnTo>
                    <a:pt x="647110" y="259140"/>
                  </a:lnTo>
                  <a:lnTo>
                    <a:pt x="496048" y="480546"/>
                  </a:lnTo>
                  <a:close/>
                </a:path>
                <a:path w="647700" h="749300">
                  <a:moveTo>
                    <a:pt x="0" y="226861"/>
                  </a:moveTo>
                  <a:lnTo>
                    <a:pt x="174341" y="228977"/>
                  </a:lnTo>
                  <a:lnTo>
                    <a:pt x="177319" y="228984"/>
                  </a:lnTo>
                  <a:lnTo>
                    <a:pt x="180150" y="227908"/>
                  </a:lnTo>
                  <a:lnTo>
                    <a:pt x="184203" y="223850"/>
                  </a:lnTo>
                  <a:lnTo>
                    <a:pt x="185319" y="220981"/>
                  </a:lnTo>
                  <a:lnTo>
                    <a:pt x="184509" y="9323"/>
                  </a:lnTo>
                  <a:lnTo>
                    <a:pt x="458097" y="0"/>
                  </a:lnTo>
                  <a:lnTo>
                    <a:pt x="478685" y="223505"/>
                  </a:lnTo>
                  <a:lnTo>
                    <a:pt x="478726" y="224701"/>
                  </a:lnTo>
                  <a:lnTo>
                    <a:pt x="479097" y="225886"/>
                  </a:lnTo>
                  <a:lnTo>
                    <a:pt x="479575" y="226959"/>
                  </a:lnTo>
                  <a:lnTo>
                    <a:pt x="479700" y="227390"/>
                  </a:lnTo>
                  <a:lnTo>
                    <a:pt x="480041" y="227705"/>
                  </a:lnTo>
                  <a:lnTo>
                    <a:pt x="480273" y="228024"/>
                  </a:lnTo>
                  <a:lnTo>
                    <a:pt x="480978" y="229306"/>
                  </a:lnTo>
                  <a:lnTo>
                    <a:pt x="481548" y="229831"/>
                  </a:lnTo>
                  <a:lnTo>
                    <a:pt x="481779" y="230150"/>
                  </a:lnTo>
                  <a:lnTo>
                    <a:pt x="482227" y="230352"/>
                  </a:lnTo>
                  <a:lnTo>
                    <a:pt x="483138" y="231192"/>
                  </a:lnTo>
                  <a:lnTo>
                    <a:pt x="483597" y="231721"/>
                  </a:lnTo>
                  <a:lnTo>
                    <a:pt x="484717" y="232227"/>
                  </a:lnTo>
                  <a:lnTo>
                    <a:pt x="485272" y="232317"/>
                  </a:lnTo>
                  <a:lnTo>
                    <a:pt x="486392" y="232824"/>
                  </a:lnTo>
                  <a:lnTo>
                    <a:pt x="486954" y="233131"/>
                  </a:lnTo>
                  <a:lnTo>
                    <a:pt x="487619" y="233217"/>
                  </a:lnTo>
                  <a:lnTo>
                    <a:pt x="496048" y="480546"/>
                  </a:lnTo>
                  <a:lnTo>
                    <a:pt x="312840" y="749065"/>
                  </a:lnTo>
                  <a:lnTo>
                    <a:pt x="0" y="226861"/>
                  </a:lnTo>
                  <a:close/>
                </a:path>
              </a:pathLst>
            </a:custGeom>
            <a:solidFill>
              <a:srgbClr val="2A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1153" y="4758328"/>
              <a:ext cx="789305" cy="784225"/>
            </a:xfrm>
            <a:custGeom>
              <a:avLst/>
              <a:gdLst/>
              <a:ahLst/>
              <a:cxnLst/>
              <a:rect l="l" t="t" r="r" b="b"/>
              <a:pathLst>
                <a:path w="789304" h="784225">
                  <a:moveTo>
                    <a:pt x="567530" y="738"/>
                  </a:moveTo>
                  <a:lnTo>
                    <a:pt x="589202" y="0"/>
                  </a:lnTo>
                  <a:lnTo>
                    <a:pt x="604272" y="163699"/>
                  </a:lnTo>
                  <a:lnTo>
                    <a:pt x="694317" y="171410"/>
                  </a:lnTo>
                  <a:lnTo>
                    <a:pt x="696531" y="171661"/>
                  </a:lnTo>
                  <a:lnTo>
                    <a:pt x="698544" y="172463"/>
                  </a:lnTo>
                  <a:lnTo>
                    <a:pt x="783830" y="241201"/>
                  </a:lnTo>
                  <a:lnTo>
                    <a:pt x="787683" y="244227"/>
                  </a:lnTo>
                  <a:lnTo>
                    <a:pt x="788853" y="249414"/>
                  </a:lnTo>
                  <a:lnTo>
                    <a:pt x="786908" y="253835"/>
                  </a:lnTo>
                  <a:lnTo>
                    <a:pt x="786078" y="255388"/>
                  </a:lnTo>
                  <a:lnTo>
                    <a:pt x="785549" y="256059"/>
                  </a:lnTo>
                  <a:lnTo>
                    <a:pt x="785234" y="256505"/>
                  </a:lnTo>
                  <a:lnTo>
                    <a:pt x="784375" y="257188"/>
                  </a:lnTo>
                  <a:lnTo>
                    <a:pt x="784177" y="257848"/>
                  </a:lnTo>
                  <a:lnTo>
                    <a:pt x="783964" y="258073"/>
                  </a:lnTo>
                  <a:lnTo>
                    <a:pt x="757807" y="296435"/>
                  </a:lnTo>
                  <a:lnTo>
                    <a:pt x="756572" y="260204"/>
                  </a:lnTo>
                  <a:lnTo>
                    <a:pt x="597082" y="234282"/>
                  </a:lnTo>
                  <a:lnTo>
                    <a:pt x="596413" y="234087"/>
                  </a:lnTo>
                  <a:lnTo>
                    <a:pt x="595851" y="233779"/>
                  </a:lnTo>
                  <a:lnTo>
                    <a:pt x="595183" y="233584"/>
                  </a:lnTo>
                  <a:lnTo>
                    <a:pt x="594735" y="233382"/>
                  </a:lnTo>
                  <a:lnTo>
                    <a:pt x="594180" y="233292"/>
                  </a:lnTo>
                  <a:lnTo>
                    <a:pt x="593732" y="233089"/>
                  </a:lnTo>
                  <a:lnTo>
                    <a:pt x="593166" y="232673"/>
                  </a:lnTo>
                  <a:lnTo>
                    <a:pt x="592597" y="232148"/>
                  </a:lnTo>
                  <a:lnTo>
                    <a:pt x="592031" y="231732"/>
                  </a:lnTo>
                  <a:lnTo>
                    <a:pt x="591690" y="231417"/>
                  </a:lnTo>
                  <a:lnTo>
                    <a:pt x="591352" y="231210"/>
                  </a:lnTo>
                  <a:lnTo>
                    <a:pt x="590441" y="230370"/>
                  </a:lnTo>
                  <a:lnTo>
                    <a:pt x="589500" y="228660"/>
                  </a:lnTo>
                  <a:lnTo>
                    <a:pt x="589162" y="228454"/>
                  </a:lnTo>
                  <a:lnTo>
                    <a:pt x="589037" y="228023"/>
                  </a:lnTo>
                  <a:lnTo>
                    <a:pt x="588560" y="226950"/>
                  </a:lnTo>
                  <a:lnTo>
                    <a:pt x="588298" y="225761"/>
                  </a:lnTo>
                  <a:lnTo>
                    <a:pt x="588147" y="224569"/>
                  </a:lnTo>
                  <a:lnTo>
                    <a:pt x="567530" y="738"/>
                  </a:lnTo>
                  <a:close/>
                </a:path>
                <a:path w="789304" h="784225">
                  <a:moveTo>
                    <a:pt x="114937" y="388588"/>
                  </a:moveTo>
                  <a:lnTo>
                    <a:pt x="109462" y="227925"/>
                  </a:lnTo>
                  <a:lnTo>
                    <a:pt x="422314" y="750456"/>
                  </a:lnTo>
                  <a:lnTo>
                    <a:pt x="756572" y="260204"/>
                  </a:lnTo>
                  <a:lnTo>
                    <a:pt x="757807" y="296435"/>
                  </a:lnTo>
                  <a:lnTo>
                    <a:pt x="430692" y="776193"/>
                  </a:lnTo>
                  <a:lnTo>
                    <a:pt x="430589" y="776414"/>
                  </a:lnTo>
                  <a:lnTo>
                    <a:pt x="430372" y="776531"/>
                  </a:lnTo>
                  <a:lnTo>
                    <a:pt x="430270" y="776752"/>
                  </a:lnTo>
                  <a:lnTo>
                    <a:pt x="429954" y="777198"/>
                  </a:lnTo>
                  <a:lnTo>
                    <a:pt x="429410" y="777434"/>
                  </a:lnTo>
                  <a:lnTo>
                    <a:pt x="428981" y="777776"/>
                  </a:lnTo>
                  <a:lnTo>
                    <a:pt x="428676" y="778548"/>
                  </a:lnTo>
                  <a:lnTo>
                    <a:pt x="428262" y="779324"/>
                  </a:lnTo>
                  <a:lnTo>
                    <a:pt x="427733" y="779996"/>
                  </a:lnTo>
                  <a:lnTo>
                    <a:pt x="427520" y="780221"/>
                  </a:lnTo>
                  <a:lnTo>
                    <a:pt x="427311" y="780555"/>
                  </a:lnTo>
                  <a:lnTo>
                    <a:pt x="426878" y="780787"/>
                  </a:lnTo>
                  <a:lnTo>
                    <a:pt x="423797" y="783940"/>
                  </a:lnTo>
                  <a:lnTo>
                    <a:pt x="416529" y="784188"/>
                  </a:lnTo>
                  <a:lnTo>
                    <a:pt x="413929" y="782753"/>
                  </a:lnTo>
                  <a:lnTo>
                    <a:pt x="281681" y="711478"/>
                  </a:lnTo>
                  <a:lnTo>
                    <a:pt x="280083" y="709899"/>
                  </a:lnTo>
                  <a:lnTo>
                    <a:pt x="279135" y="707972"/>
                  </a:lnTo>
                  <a:lnTo>
                    <a:pt x="114937" y="388588"/>
                  </a:lnTo>
                  <a:close/>
                </a:path>
                <a:path w="789304" h="784225">
                  <a:moveTo>
                    <a:pt x="212624" y="12833"/>
                  </a:moveTo>
                  <a:lnTo>
                    <a:pt x="293954" y="10061"/>
                  </a:lnTo>
                  <a:lnTo>
                    <a:pt x="294795" y="219214"/>
                  </a:lnTo>
                  <a:lnTo>
                    <a:pt x="294895" y="222150"/>
                  </a:lnTo>
                  <a:lnTo>
                    <a:pt x="293776" y="224910"/>
                  </a:lnTo>
                  <a:lnTo>
                    <a:pt x="289503" y="228976"/>
                  </a:lnTo>
                  <a:lnTo>
                    <a:pt x="286672" y="230052"/>
                  </a:lnTo>
                  <a:lnTo>
                    <a:pt x="283804" y="230041"/>
                  </a:lnTo>
                  <a:lnTo>
                    <a:pt x="222288" y="229294"/>
                  </a:lnTo>
                  <a:lnTo>
                    <a:pt x="215383" y="26681"/>
                  </a:lnTo>
                  <a:lnTo>
                    <a:pt x="212624" y="12833"/>
                  </a:lnTo>
                  <a:close/>
                </a:path>
                <a:path w="789304" h="784225">
                  <a:moveTo>
                    <a:pt x="0" y="165020"/>
                  </a:moveTo>
                  <a:lnTo>
                    <a:pt x="86" y="161098"/>
                  </a:lnTo>
                  <a:lnTo>
                    <a:pt x="3845" y="154872"/>
                  </a:lnTo>
                  <a:lnTo>
                    <a:pt x="7194" y="152798"/>
                  </a:lnTo>
                  <a:lnTo>
                    <a:pt x="210991" y="145417"/>
                  </a:lnTo>
                  <a:lnTo>
                    <a:pt x="214141" y="114859"/>
                  </a:lnTo>
                  <a:lnTo>
                    <a:pt x="216540" y="71965"/>
                  </a:lnTo>
                  <a:lnTo>
                    <a:pt x="215383" y="26681"/>
                  </a:lnTo>
                  <a:lnTo>
                    <a:pt x="222288" y="229294"/>
                  </a:lnTo>
                  <a:lnTo>
                    <a:pt x="109462" y="227925"/>
                  </a:lnTo>
                  <a:lnTo>
                    <a:pt x="114937" y="388588"/>
                  </a:lnTo>
                  <a:lnTo>
                    <a:pt x="0" y="16502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46382" y="6492691"/>
              <a:ext cx="647700" cy="749300"/>
            </a:xfrm>
            <a:custGeom>
              <a:avLst/>
              <a:gdLst/>
              <a:ahLst/>
              <a:cxnLst/>
              <a:rect l="l" t="t" r="r" b="b"/>
              <a:pathLst>
                <a:path w="647700" h="749300">
                  <a:moveTo>
                    <a:pt x="496048" y="480545"/>
                  </a:moveTo>
                  <a:lnTo>
                    <a:pt x="487619" y="233216"/>
                  </a:lnTo>
                  <a:lnTo>
                    <a:pt x="647110" y="259139"/>
                  </a:lnTo>
                  <a:lnTo>
                    <a:pt x="496048" y="480545"/>
                  </a:lnTo>
                  <a:close/>
                </a:path>
                <a:path w="647700" h="749300">
                  <a:moveTo>
                    <a:pt x="0" y="226860"/>
                  </a:moveTo>
                  <a:lnTo>
                    <a:pt x="174341" y="228976"/>
                  </a:lnTo>
                  <a:lnTo>
                    <a:pt x="177319" y="228983"/>
                  </a:lnTo>
                  <a:lnTo>
                    <a:pt x="180150" y="227907"/>
                  </a:lnTo>
                  <a:lnTo>
                    <a:pt x="184203" y="223849"/>
                  </a:lnTo>
                  <a:lnTo>
                    <a:pt x="185319" y="220980"/>
                  </a:lnTo>
                  <a:lnTo>
                    <a:pt x="184509" y="9323"/>
                  </a:lnTo>
                  <a:lnTo>
                    <a:pt x="458097" y="0"/>
                  </a:lnTo>
                  <a:lnTo>
                    <a:pt x="478685" y="223504"/>
                  </a:lnTo>
                  <a:lnTo>
                    <a:pt x="478726" y="224700"/>
                  </a:lnTo>
                  <a:lnTo>
                    <a:pt x="479097" y="225885"/>
                  </a:lnTo>
                  <a:lnTo>
                    <a:pt x="479575" y="226958"/>
                  </a:lnTo>
                  <a:lnTo>
                    <a:pt x="479700" y="227389"/>
                  </a:lnTo>
                  <a:lnTo>
                    <a:pt x="480041" y="227704"/>
                  </a:lnTo>
                  <a:lnTo>
                    <a:pt x="480273" y="228023"/>
                  </a:lnTo>
                  <a:lnTo>
                    <a:pt x="480978" y="229305"/>
                  </a:lnTo>
                  <a:lnTo>
                    <a:pt x="481548" y="229830"/>
                  </a:lnTo>
                  <a:lnTo>
                    <a:pt x="481779" y="230149"/>
                  </a:lnTo>
                  <a:lnTo>
                    <a:pt x="482227" y="230351"/>
                  </a:lnTo>
                  <a:lnTo>
                    <a:pt x="483138" y="231191"/>
                  </a:lnTo>
                  <a:lnTo>
                    <a:pt x="483597" y="231720"/>
                  </a:lnTo>
                  <a:lnTo>
                    <a:pt x="484717" y="232226"/>
                  </a:lnTo>
                  <a:lnTo>
                    <a:pt x="485272" y="232316"/>
                  </a:lnTo>
                  <a:lnTo>
                    <a:pt x="486392" y="232823"/>
                  </a:lnTo>
                  <a:lnTo>
                    <a:pt x="486954" y="233130"/>
                  </a:lnTo>
                  <a:lnTo>
                    <a:pt x="487619" y="233216"/>
                  </a:lnTo>
                  <a:lnTo>
                    <a:pt x="496048" y="480545"/>
                  </a:lnTo>
                  <a:lnTo>
                    <a:pt x="312840" y="749064"/>
                  </a:lnTo>
                  <a:lnTo>
                    <a:pt x="0" y="226860"/>
                  </a:lnTo>
                  <a:close/>
                </a:path>
              </a:pathLst>
            </a:custGeom>
            <a:solidFill>
              <a:srgbClr val="2A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36930" y="6491953"/>
              <a:ext cx="789305" cy="784225"/>
            </a:xfrm>
            <a:custGeom>
              <a:avLst/>
              <a:gdLst/>
              <a:ahLst/>
              <a:cxnLst/>
              <a:rect l="l" t="t" r="r" b="b"/>
              <a:pathLst>
                <a:path w="789304" h="784225">
                  <a:moveTo>
                    <a:pt x="567530" y="738"/>
                  </a:moveTo>
                  <a:lnTo>
                    <a:pt x="589202" y="0"/>
                  </a:lnTo>
                  <a:lnTo>
                    <a:pt x="604272" y="163698"/>
                  </a:lnTo>
                  <a:lnTo>
                    <a:pt x="694317" y="171409"/>
                  </a:lnTo>
                  <a:lnTo>
                    <a:pt x="696531" y="171660"/>
                  </a:lnTo>
                  <a:lnTo>
                    <a:pt x="698544" y="172462"/>
                  </a:lnTo>
                  <a:lnTo>
                    <a:pt x="783830" y="241200"/>
                  </a:lnTo>
                  <a:lnTo>
                    <a:pt x="787683" y="244226"/>
                  </a:lnTo>
                  <a:lnTo>
                    <a:pt x="788853" y="249413"/>
                  </a:lnTo>
                  <a:lnTo>
                    <a:pt x="786908" y="253834"/>
                  </a:lnTo>
                  <a:lnTo>
                    <a:pt x="786078" y="255387"/>
                  </a:lnTo>
                  <a:lnTo>
                    <a:pt x="785549" y="256058"/>
                  </a:lnTo>
                  <a:lnTo>
                    <a:pt x="785234" y="256504"/>
                  </a:lnTo>
                  <a:lnTo>
                    <a:pt x="784375" y="257187"/>
                  </a:lnTo>
                  <a:lnTo>
                    <a:pt x="784177" y="257847"/>
                  </a:lnTo>
                  <a:lnTo>
                    <a:pt x="783964" y="258072"/>
                  </a:lnTo>
                  <a:lnTo>
                    <a:pt x="757807" y="296434"/>
                  </a:lnTo>
                  <a:lnTo>
                    <a:pt x="756572" y="260203"/>
                  </a:lnTo>
                  <a:lnTo>
                    <a:pt x="597082" y="234281"/>
                  </a:lnTo>
                  <a:lnTo>
                    <a:pt x="596413" y="234086"/>
                  </a:lnTo>
                  <a:lnTo>
                    <a:pt x="595851" y="233778"/>
                  </a:lnTo>
                  <a:lnTo>
                    <a:pt x="595183" y="233583"/>
                  </a:lnTo>
                  <a:lnTo>
                    <a:pt x="594735" y="233381"/>
                  </a:lnTo>
                  <a:lnTo>
                    <a:pt x="594180" y="233291"/>
                  </a:lnTo>
                  <a:lnTo>
                    <a:pt x="593732" y="233088"/>
                  </a:lnTo>
                  <a:lnTo>
                    <a:pt x="593166" y="232672"/>
                  </a:lnTo>
                  <a:lnTo>
                    <a:pt x="592597" y="232147"/>
                  </a:lnTo>
                  <a:lnTo>
                    <a:pt x="592031" y="231731"/>
                  </a:lnTo>
                  <a:lnTo>
                    <a:pt x="591690" y="231416"/>
                  </a:lnTo>
                  <a:lnTo>
                    <a:pt x="591352" y="231209"/>
                  </a:lnTo>
                  <a:lnTo>
                    <a:pt x="590441" y="230369"/>
                  </a:lnTo>
                  <a:lnTo>
                    <a:pt x="589500" y="228659"/>
                  </a:lnTo>
                  <a:lnTo>
                    <a:pt x="589162" y="228453"/>
                  </a:lnTo>
                  <a:lnTo>
                    <a:pt x="589037" y="228022"/>
                  </a:lnTo>
                  <a:lnTo>
                    <a:pt x="588560" y="226949"/>
                  </a:lnTo>
                  <a:lnTo>
                    <a:pt x="588298" y="225760"/>
                  </a:lnTo>
                  <a:lnTo>
                    <a:pt x="588147" y="224568"/>
                  </a:lnTo>
                  <a:lnTo>
                    <a:pt x="567530" y="738"/>
                  </a:lnTo>
                  <a:close/>
                </a:path>
                <a:path w="789304" h="784225">
                  <a:moveTo>
                    <a:pt x="114937" y="388587"/>
                  </a:moveTo>
                  <a:lnTo>
                    <a:pt x="109462" y="227924"/>
                  </a:lnTo>
                  <a:lnTo>
                    <a:pt x="422314" y="750455"/>
                  </a:lnTo>
                  <a:lnTo>
                    <a:pt x="756572" y="260203"/>
                  </a:lnTo>
                  <a:lnTo>
                    <a:pt x="757807" y="296434"/>
                  </a:lnTo>
                  <a:lnTo>
                    <a:pt x="430692" y="776192"/>
                  </a:lnTo>
                  <a:lnTo>
                    <a:pt x="430589" y="776413"/>
                  </a:lnTo>
                  <a:lnTo>
                    <a:pt x="430372" y="776530"/>
                  </a:lnTo>
                  <a:lnTo>
                    <a:pt x="430270" y="776751"/>
                  </a:lnTo>
                  <a:lnTo>
                    <a:pt x="429954" y="777197"/>
                  </a:lnTo>
                  <a:lnTo>
                    <a:pt x="429410" y="777433"/>
                  </a:lnTo>
                  <a:lnTo>
                    <a:pt x="428981" y="777775"/>
                  </a:lnTo>
                  <a:lnTo>
                    <a:pt x="428676" y="778547"/>
                  </a:lnTo>
                  <a:lnTo>
                    <a:pt x="428262" y="779323"/>
                  </a:lnTo>
                  <a:lnTo>
                    <a:pt x="427733" y="779995"/>
                  </a:lnTo>
                  <a:lnTo>
                    <a:pt x="427520" y="780220"/>
                  </a:lnTo>
                  <a:lnTo>
                    <a:pt x="427311" y="780554"/>
                  </a:lnTo>
                  <a:lnTo>
                    <a:pt x="426878" y="780786"/>
                  </a:lnTo>
                  <a:lnTo>
                    <a:pt x="423796" y="783941"/>
                  </a:lnTo>
                  <a:lnTo>
                    <a:pt x="416531" y="784188"/>
                  </a:lnTo>
                  <a:lnTo>
                    <a:pt x="413929" y="782752"/>
                  </a:lnTo>
                  <a:lnTo>
                    <a:pt x="281681" y="711477"/>
                  </a:lnTo>
                  <a:lnTo>
                    <a:pt x="280083" y="709898"/>
                  </a:lnTo>
                  <a:lnTo>
                    <a:pt x="279135" y="707971"/>
                  </a:lnTo>
                  <a:lnTo>
                    <a:pt x="114937" y="388587"/>
                  </a:lnTo>
                  <a:close/>
                </a:path>
                <a:path w="789304" h="784225">
                  <a:moveTo>
                    <a:pt x="212624" y="12833"/>
                  </a:moveTo>
                  <a:lnTo>
                    <a:pt x="293954" y="10061"/>
                  </a:lnTo>
                  <a:lnTo>
                    <a:pt x="294795" y="219213"/>
                  </a:lnTo>
                  <a:lnTo>
                    <a:pt x="294895" y="222149"/>
                  </a:lnTo>
                  <a:lnTo>
                    <a:pt x="293776" y="224909"/>
                  </a:lnTo>
                  <a:lnTo>
                    <a:pt x="289503" y="228975"/>
                  </a:lnTo>
                  <a:lnTo>
                    <a:pt x="286672" y="230051"/>
                  </a:lnTo>
                  <a:lnTo>
                    <a:pt x="283804" y="230040"/>
                  </a:lnTo>
                  <a:lnTo>
                    <a:pt x="222288" y="229293"/>
                  </a:lnTo>
                  <a:lnTo>
                    <a:pt x="215383" y="26680"/>
                  </a:lnTo>
                  <a:lnTo>
                    <a:pt x="212624" y="12833"/>
                  </a:lnTo>
                  <a:close/>
                </a:path>
                <a:path w="789304" h="784225">
                  <a:moveTo>
                    <a:pt x="0" y="165019"/>
                  </a:moveTo>
                  <a:lnTo>
                    <a:pt x="86" y="161097"/>
                  </a:lnTo>
                  <a:lnTo>
                    <a:pt x="3845" y="154871"/>
                  </a:lnTo>
                  <a:lnTo>
                    <a:pt x="7194" y="152797"/>
                  </a:lnTo>
                  <a:lnTo>
                    <a:pt x="210991" y="145416"/>
                  </a:lnTo>
                  <a:lnTo>
                    <a:pt x="214141" y="114858"/>
                  </a:lnTo>
                  <a:lnTo>
                    <a:pt x="216540" y="71964"/>
                  </a:lnTo>
                  <a:lnTo>
                    <a:pt x="215383" y="26680"/>
                  </a:lnTo>
                  <a:lnTo>
                    <a:pt x="222288" y="229293"/>
                  </a:lnTo>
                  <a:lnTo>
                    <a:pt x="109462" y="227924"/>
                  </a:lnTo>
                  <a:lnTo>
                    <a:pt x="114937" y="388587"/>
                  </a:lnTo>
                  <a:lnTo>
                    <a:pt x="0" y="165019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21103" y="8036675"/>
              <a:ext cx="647700" cy="749300"/>
            </a:xfrm>
            <a:custGeom>
              <a:avLst/>
              <a:gdLst/>
              <a:ahLst/>
              <a:cxnLst/>
              <a:rect l="l" t="t" r="r" b="b"/>
              <a:pathLst>
                <a:path w="647700" h="749300">
                  <a:moveTo>
                    <a:pt x="496048" y="480545"/>
                  </a:moveTo>
                  <a:lnTo>
                    <a:pt x="487619" y="233217"/>
                  </a:lnTo>
                  <a:lnTo>
                    <a:pt x="647110" y="259140"/>
                  </a:lnTo>
                  <a:lnTo>
                    <a:pt x="496048" y="480545"/>
                  </a:lnTo>
                  <a:close/>
                </a:path>
                <a:path w="647700" h="749300">
                  <a:moveTo>
                    <a:pt x="0" y="226861"/>
                  </a:moveTo>
                  <a:lnTo>
                    <a:pt x="174341" y="228977"/>
                  </a:lnTo>
                  <a:lnTo>
                    <a:pt x="177319" y="228984"/>
                  </a:lnTo>
                  <a:lnTo>
                    <a:pt x="180150" y="227908"/>
                  </a:lnTo>
                  <a:lnTo>
                    <a:pt x="184203" y="223850"/>
                  </a:lnTo>
                  <a:lnTo>
                    <a:pt x="185319" y="220981"/>
                  </a:lnTo>
                  <a:lnTo>
                    <a:pt x="184509" y="9323"/>
                  </a:lnTo>
                  <a:lnTo>
                    <a:pt x="458097" y="0"/>
                  </a:lnTo>
                  <a:lnTo>
                    <a:pt x="478685" y="223504"/>
                  </a:lnTo>
                  <a:lnTo>
                    <a:pt x="478726" y="224701"/>
                  </a:lnTo>
                  <a:lnTo>
                    <a:pt x="479097" y="225886"/>
                  </a:lnTo>
                  <a:lnTo>
                    <a:pt x="479575" y="226958"/>
                  </a:lnTo>
                  <a:lnTo>
                    <a:pt x="479700" y="227390"/>
                  </a:lnTo>
                  <a:lnTo>
                    <a:pt x="480041" y="227705"/>
                  </a:lnTo>
                  <a:lnTo>
                    <a:pt x="480273" y="228023"/>
                  </a:lnTo>
                  <a:lnTo>
                    <a:pt x="480978" y="229306"/>
                  </a:lnTo>
                  <a:lnTo>
                    <a:pt x="481548" y="229831"/>
                  </a:lnTo>
                  <a:lnTo>
                    <a:pt x="481779" y="230150"/>
                  </a:lnTo>
                  <a:lnTo>
                    <a:pt x="482227" y="230352"/>
                  </a:lnTo>
                  <a:lnTo>
                    <a:pt x="483138" y="231192"/>
                  </a:lnTo>
                  <a:lnTo>
                    <a:pt x="483597" y="231721"/>
                  </a:lnTo>
                  <a:lnTo>
                    <a:pt x="484717" y="232227"/>
                  </a:lnTo>
                  <a:lnTo>
                    <a:pt x="485272" y="232317"/>
                  </a:lnTo>
                  <a:lnTo>
                    <a:pt x="486392" y="232823"/>
                  </a:lnTo>
                  <a:lnTo>
                    <a:pt x="486954" y="233131"/>
                  </a:lnTo>
                  <a:lnTo>
                    <a:pt x="487619" y="233217"/>
                  </a:lnTo>
                  <a:lnTo>
                    <a:pt x="496048" y="480545"/>
                  </a:lnTo>
                  <a:lnTo>
                    <a:pt x="312840" y="749065"/>
                  </a:lnTo>
                  <a:lnTo>
                    <a:pt x="0" y="226861"/>
                  </a:lnTo>
                  <a:close/>
                </a:path>
              </a:pathLst>
            </a:custGeom>
            <a:solidFill>
              <a:srgbClr val="2ACC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11651" y="8035937"/>
              <a:ext cx="789305" cy="784225"/>
            </a:xfrm>
            <a:custGeom>
              <a:avLst/>
              <a:gdLst/>
              <a:ahLst/>
              <a:cxnLst/>
              <a:rect l="l" t="t" r="r" b="b"/>
              <a:pathLst>
                <a:path w="789304" h="784225">
                  <a:moveTo>
                    <a:pt x="567530" y="738"/>
                  </a:moveTo>
                  <a:lnTo>
                    <a:pt x="589202" y="0"/>
                  </a:lnTo>
                  <a:lnTo>
                    <a:pt x="604272" y="163699"/>
                  </a:lnTo>
                  <a:lnTo>
                    <a:pt x="694317" y="171409"/>
                  </a:lnTo>
                  <a:lnTo>
                    <a:pt x="696531" y="171661"/>
                  </a:lnTo>
                  <a:lnTo>
                    <a:pt x="698544" y="172463"/>
                  </a:lnTo>
                  <a:lnTo>
                    <a:pt x="783830" y="241201"/>
                  </a:lnTo>
                  <a:lnTo>
                    <a:pt x="787683" y="244227"/>
                  </a:lnTo>
                  <a:lnTo>
                    <a:pt x="788853" y="249413"/>
                  </a:lnTo>
                  <a:lnTo>
                    <a:pt x="786908" y="253835"/>
                  </a:lnTo>
                  <a:lnTo>
                    <a:pt x="786078" y="255387"/>
                  </a:lnTo>
                  <a:lnTo>
                    <a:pt x="785549" y="256059"/>
                  </a:lnTo>
                  <a:lnTo>
                    <a:pt x="785234" y="256505"/>
                  </a:lnTo>
                  <a:lnTo>
                    <a:pt x="784375" y="257188"/>
                  </a:lnTo>
                  <a:lnTo>
                    <a:pt x="784177" y="257848"/>
                  </a:lnTo>
                  <a:lnTo>
                    <a:pt x="783964" y="258073"/>
                  </a:lnTo>
                  <a:lnTo>
                    <a:pt x="757807" y="296435"/>
                  </a:lnTo>
                  <a:lnTo>
                    <a:pt x="756572" y="260204"/>
                  </a:lnTo>
                  <a:lnTo>
                    <a:pt x="597082" y="234281"/>
                  </a:lnTo>
                  <a:lnTo>
                    <a:pt x="596413" y="234086"/>
                  </a:lnTo>
                  <a:lnTo>
                    <a:pt x="595851" y="233779"/>
                  </a:lnTo>
                  <a:lnTo>
                    <a:pt x="595183" y="233584"/>
                  </a:lnTo>
                  <a:lnTo>
                    <a:pt x="594735" y="233381"/>
                  </a:lnTo>
                  <a:lnTo>
                    <a:pt x="594180" y="233291"/>
                  </a:lnTo>
                  <a:lnTo>
                    <a:pt x="593732" y="233089"/>
                  </a:lnTo>
                  <a:lnTo>
                    <a:pt x="593166" y="232672"/>
                  </a:lnTo>
                  <a:lnTo>
                    <a:pt x="592597" y="232148"/>
                  </a:lnTo>
                  <a:lnTo>
                    <a:pt x="592031" y="231731"/>
                  </a:lnTo>
                  <a:lnTo>
                    <a:pt x="591690" y="231416"/>
                  </a:lnTo>
                  <a:lnTo>
                    <a:pt x="591352" y="231210"/>
                  </a:lnTo>
                  <a:lnTo>
                    <a:pt x="590441" y="230370"/>
                  </a:lnTo>
                  <a:lnTo>
                    <a:pt x="589500" y="228660"/>
                  </a:lnTo>
                  <a:lnTo>
                    <a:pt x="589162" y="228454"/>
                  </a:lnTo>
                  <a:lnTo>
                    <a:pt x="589037" y="228022"/>
                  </a:lnTo>
                  <a:lnTo>
                    <a:pt x="588560" y="226950"/>
                  </a:lnTo>
                  <a:lnTo>
                    <a:pt x="588298" y="225761"/>
                  </a:lnTo>
                  <a:lnTo>
                    <a:pt x="588147" y="224569"/>
                  </a:lnTo>
                  <a:lnTo>
                    <a:pt x="567530" y="738"/>
                  </a:lnTo>
                  <a:close/>
                </a:path>
                <a:path w="789304" h="784225">
                  <a:moveTo>
                    <a:pt x="114937" y="388588"/>
                  </a:moveTo>
                  <a:lnTo>
                    <a:pt x="109462" y="227925"/>
                  </a:lnTo>
                  <a:lnTo>
                    <a:pt x="422314" y="750455"/>
                  </a:lnTo>
                  <a:lnTo>
                    <a:pt x="756572" y="260204"/>
                  </a:lnTo>
                  <a:lnTo>
                    <a:pt x="757807" y="296435"/>
                  </a:lnTo>
                  <a:lnTo>
                    <a:pt x="430692" y="776193"/>
                  </a:lnTo>
                  <a:lnTo>
                    <a:pt x="430589" y="776414"/>
                  </a:lnTo>
                  <a:lnTo>
                    <a:pt x="430372" y="776530"/>
                  </a:lnTo>
                  <a:lnTo>
                    <a:pt x="430270" y="776751"/>
                  </a:lnTo>
                  <a:lnTo>
                    <a:pt x="429954" y="777198"/>
                  </a:lnTo>
                  <a:lnTo>
                    <a:pt x="429410" y="777434"/>
                  </a:lnTo>
                  <a:lnTo>
                    <a:pt x="428981" y="777775"/>
                  </a:lnTo>
                  <a:lnTo>
                    <a:pt x="428676" y="778548"/>
                  </a:lnTo>
                  <a:lnTo>
                    <a:pt x="428262" y="779324"/>
                  </a:lnTo>
                  <a:lnTo>
                    <a:pt x="427733" y="779995"/>
                  </a:lnTo>
                  <a:lnTo>
                    <a:pt x="427520" y="780220"/>
                  </a:lnTo>
                  <a:lnTo>
                    <a:pt x="427311" y="780554"/>
                  </a:lnTo>
                  <a:lnTo>
                    <a:pt x="426878" y="780787"/>
                  </a:lnTo>
                  <a:lnTo>
                    <a:pt x="423797" y="783941"/>
                  </a:lnTo>
                  <a:lnTo>
                    <a:pt x="416530" y="784188"/>
                  </a:lnTo>
                  <a:lnTo>
                    <a:pt x="413929" y="782752"/>
                  </a:lnTo>
                  <a:lnTo>
                    <a:pt x="281681" y="711478"/>
                  </a:lnTo>
                  <a:lnTo>
                    <a:pt x="280083" y="709899"/>
                  </a:lnTo>
                  <a:lnTo>
                    <a:pt x="279135" y="707971"/>
                  </a:lnTo>
                  <a:lnTo>
                    <a:pt x="114937" y="388588"/>
                  </a:lnTo>
                  <a:close/>
                </a:path>
                <a:path w="789304" h="784225">
                  <a:moveTo>
                    <a:pt x="212624" y="12833"/>
                  </a:moveTo>
                  <a:lnTo>
                    <a:pt x="293954" y="10061"/>
                  </a:lnTo>
                  <a:lnTo>
                    <a:pt x="294795" y="219213"/>
                  </a:lnTo>
                  <a:lnTo>
                    <a:pt x="294895" y="222150"/>
                  </a:lnTo>
                  <a:lnTo>
                    <a:pt x="293776" y="224910"/>
                  </a:lnTo>
                  <a:lnTo>
                    <a:pt x="289503" y="228975"/>
                  </a:lnTo>
                  <a:lnTo>
                    <a:pt x="286672" y="230052"/>
                  </a:lnTo>
                  <a:lnTo>
                    <a:pt x="283804" y="230041"/>
                  </a:lnTo>
                  <a:lnTo>
                    <a:pt x="222288" y="229294"/>
                  </a:lnTo>
                  <a:lnTo>
                    <a:pt x="215383" y="26680"/>
                  </a:lnTo>
                  <a:lnTo>
                    <a:pt x="212624" y="12833"/>
                  </a:lnTo>
                  <a:close/>
                </a:path>
                <a:path w="789304" h="784225">
                  <a:moveTo>
                    <a:pt x="0" y="165020"/>
                  </a:moveTo>
                  <a:lnTo>
                    <a:pt x="86" y="161097"/>
                  </a:lnTo>
                  <a:lnTo>
                    <a:pt x="3845" y="154872"/>
                  </a:lnTo>
                  <a:lnTo>
                    <a:pt x="7194" y="152798"/>
                  </a:lnTo>
                  <a:lnTo>
                    <a:pt x="210991" y="145417"/>
                  </a:lnTo>
                  <a:lnTo>
                    <a:pt x="214141" y="114859"/>
                  </a:lnTo>
                  <a:lnTo>
                    <a:pt x="216540" y="71964"/>
                  </a:lnTo>
                  <a:lnTo>
                    <a:pt x="215383" y="26680"/>
                  </a:lnTo>
                  <a:lnTo>
                    <a:pt x="222288" y="229294"/>
                  </a:lnTo>
                  <a:lnTo>
                    <a:pt x="109462" y="227925"/>
                  </a:lnTo>
                  <a:lnTo>
                    <a:pt x="114937" y="388588"/>
                  </a:lnTo>
                  <a:lnTo>
                    <a:pt x="0" y="16502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74113" y="3"/>
            <a:ext cx="7313885" cy="5552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482" y="592893"/>
            <a:ext cx="462534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670" dirty="0">
                <a:solidFill>
                  <a:srgbClr val="B070E7"/>
                </a:solidFill>
                <a:latin typeface="Trebuchet MS"/>
                <a:cs typeface="Trebuchet MS"/>
              </a:rPr>
              <a:t>ANALYSIS</a:t>
            </a:r>
            <a:endParaRPr sz="7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7482" y="2051770"/>
            <a:ext cx="15234919" cy="7557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13760">
              <a:lnSpc>
                <a:spcPct val="115199"/>
              </a:lnSpc>
              <a:spcBef>
                <a:spcPts val="100"/>
              </a:spcBef>
            </a:pPr>
            <a:r>
              <a:rPr sz="3200" spc="360" dirty="0">
                <a:solidFill>
                  <a:srgbClr val="0F1121"/>
                </a:solidFill>
                <a:latin typeface="Trebuchet MS"/>
                <a:cs typeface="Trebuchet MS"/>
              </a:rPr>
              <a:t>As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F1121"/>
                </a:solidFill>
                <a:latin typeface="Trebuchet MS"/>
                <a:cs typeface="Trebuchet MS"/>
              </a:rPr>
              <a:t>we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rgbClr val="0F1121"/>
                </a:solidFill>
                <a:latin typeface="Trebuchet MS"/>
                <a:cs typeface="Trebuchet MS"/>
              </a:rPr>
              <a:t>are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65" dirty="0">
                <a:solidFill>
                  <a:srgbClr val="0F1121"/>
                </a:solidFill>
                <a:latin typeface="Trebuchet MS"/>
                <a:cs typeface="Trebuchet MS"/>
              </a:rPr>
              <a:t>going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0F1121"/>
                </a:solidFill>
                <a:latin typeface="Trebuchet MS"/>
                <a:cs typeface="Trebuchet MS"/>
              </a:rPr>
              <a:t>make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rgbClr val="0F1121"/>
                </a:solidFill>
                <a:latin typeface="Trebuchet MS"/>
                <a:cs typeface="Trebuchet MS"/>
              </a:rPr>
              <a:t>an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0F1121"/>
                </a:solidFill>
                <a:latin typeface="Trebuchet MS"/>
                <a:cs typeface="Trebuchet MS"/>
              </a:rPr>
              <a:t>healthcare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-15" dirty="0">
                <a:solidFill>
                  <a:srgbClr val="0F1121"/>
                </a:solidFill>
                <a:latin typeface="Trebuchet MS"/>
                <a:cs typeface="Trebuchet MS"/>
              </a:rPr>
              <a:t>app,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0F1121"/>
                </a:solidFill>
                <a:latin typeface="Trebuchet MS"/>
                <a:cs typeface="Trebuchet MS"/>
              </a:rPr>
              <a:t>our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0F1121"/>
                </a:solidFill>
                <a:latin typeface="Trebuchet MS"/>
                <a:cs typeface="Trebuchet MS"/>
              </a:rPr>
              <a:t>team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rgbClr val="0F1121"/>
                </a:solidFill>
                <a:latin typeface="Trebuchet MS"/>
                <a:cs typeface="Trebuchet MS"/>
              </a:rPr>
              <a:t>analyzed </a:t>
            </a:r>
            <a:r>
              <a:rPr sz="3200" spc="-9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rgbClr val="0F1121"/>
                </a:solidFill>
                <a:latin typeface="Trebuchet MS"/>
                <a:cs typeface="Trebuchet MS"/>
              </a:rPr>
              <a:t>project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F1121"/>
                </a:solidFill>
                <a:latin typeface="Trebuchet MS"/>
                <a:cs typeface="Trebuchet MS"/>
              </a:rPr>
              <a:t>thoroughly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10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rgbClr val="0F1121"/>
                </a:solidFill>
                <a:latin typeface="Trebuchet MS"/>
                <a:cs typeface="Trebuchet MS"/>
              </a:rPr>
              <a:t>by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rgbClr val="0F1121"/>
                </a:solidFill>
                <a:latin typeface="Trebuchet MS"/>
                <a:cs typeface="Trebuchet MS"/>
              </a:rPr>
              <a:t>analyses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rgbClr val="0F1121"/>
                </a:solidFill>
                <a:latin typeface="Trebuchet MS"/>
                <a:cs typeface="Trebuchet MS"/>
              </a:rPr>
              <a:t>we</a:t>
            </a:r>
            <a:r>
              <a:rPr sz="3200" spc="-2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F1121"/>
                </a:solidFill>
                <a:latin typeface="Trebuchet MS"/>
                <a:cs typeface="Trebuchet MS"/>
              </a:rPr>
              <a:t>selected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0F1121"/>
                </a:solidFill>
                <a:latin typeface="Trebuchet MS"/>
                <a:cs typeface="Trebuchet MS"/>
              </a:rPr>
              <a:t>following </a:t>
            </a:r>
            <a:r>
              <a:rPr sz="3200" spc="9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95" dirty="0">
                <a:solidFill>
                  <a:srgbClr val="0F1121"/>
                </a:solidFill>
                <a:latin typeface="Trebuchet MS"/>
                <a:cs typeface="Trebuchet MS"/>
              </a:rPr>
              <a:t>features</a:t>
            </a:r>
            <a:r>
              <a:rPr sz="3200" spc="-2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rgbClr val="0F1121"/>
                </a:solidFill>
                <a:latin typeface="Trebuchet MS"/>
                <a:cs typeface="Trebuchet MS"/>
              </a:rPr>
              <a:t>be</a:t>
            </a:r>
            <a:r>
              <a:rPr sz="3200" spc="-2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rgbClr val="0F1121"/>
                </a:solidFill>
                <a:latin typeface="Trebuchet MS"/>
                <a:cs typeface="Trebuchet MS"/>
              </a:rPr>
              <a:t>included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0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3200" spc="-2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rgbClr val="0F1121"/>
                </a:solidFill>
                <a:latin typeface="Trebuchet MS"/>
                <a:cs typeface="Trebuchet MS"/>
              </a:rPr>
              <a:t>app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rgbClr val="0F1121"/>
                </a:solidFill>
                <a:latin typeface="Trebuchet MS"/>
                <a:cs typeface="Trebuchet MS"/>
              </a:rPr>
              <a:t>which</a:t>
            </a:r>
            <a:r>
              <a:rPr sz="3200" spc="-2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30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80" dirty="0">
                <a:solidFill>
                  <a:srgbClr val="0F1121"/>
                </a:solidFill>
                <a:latin typeface="Trebuchet MS"/>
                <a:cs typeface="Trebuchet MS"/>
              </a:rPr>
              <a:t>needed</a:t>
            </a:r>
            <a:r>
              <a:rPr sz="3200" spc="-2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rgbClr val="0F1121"/>
                </a:solidFill>
                <a:latin typeface="Trebuchet MS"/>
                <a:cs typeface="Trebuchet MS"/>
              </a:rPr>
              <a:t>by</a:t>
            </a:r>
            <a:r>
              <a:rPr sz="3200" spc="-229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rgbClr val="0F1121"/>
                </a:solidFill>
                <a:latin typeface="Trebuchet MS"/>
                <a:cs typeface="Trebuchet MS"/>
              </a:rPr>
              <a:t>today’s </a:t>
            </a:r>
            <a:r>
              <a:rPr sz="3200" spc="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rgbClr val="0F1121"/>
                </a:solidFill>
                <a:latin typeface="Trebuchet MS"/>
                <a:cs typeface="Trebuchet MS"/>
              </a:rPr>
              <a:t>generation.</a:t>
            </a:r>
            <a:endParaRPr sz="3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700">
              <a:latin typeface="Trebuchet MS"/>
              <a:cs typeface="Trebuchet MS"/>
            </a:endParaRPr>
          </a:p>
          <a:p>
            <a:pPr marL="7105650">
              <a:lnSpc>
                <a:spcPct val="100000"/>
              </a:lnSpc>
              <a:spcBef>
                <a:spcPts val="2740"/>
              </a:spcBef>
            </a:pPr>
            <a:r>
              <a:rPr sz="2800" b="1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85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b="1" spc="-1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114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70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5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800" b="1" spc="-6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spc="-1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26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90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-5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800" b="1" spc="-5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14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60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14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-6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14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26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b="1" spc="-2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85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b="1" spc="1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80" dirty="0">
                <a:solidFill>
                  <a:srgbClr val="0F1121"/>
                </a:solidFill>
                <a:latin typeface="Trebuchet MS"/>
                <a:cs typeface="Trebuchet MS"/>
              </a:rPr>
              <a:t>ll</a:t>
            </a:r>
            <a:r>
              <a:rPr sz="2800" b="1" spc="1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2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800" b="1" spc="26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b="1" spc="-270" dirty="0">
                <a:solidFill>
                  <a:srgbClr val="0F1121"/>
                </a:solidFill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buChar char="•"/>
              <a:tabLst>
                <a:tab pos="7301865" algn="l"/>
              </a:tabLst>
            </a:pPr>
            <a:r>
              <a:rPr sz="2800" spc="54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114" dirty="0">
                <a:solidFill>
                  <a:srgbClr val="0F1121"/>
                </a:solidFill>
                <a:latin typeface="Trebuchet MS"/>
                <a:cs typeface="Trebuchet MS"/>
              </a:rPr>
              <a:t>y</a:t>
            </a:r>
            <a:r>
              <a:rPr sz="2800" spc="100" dirty="0">
                <a:solidFill>
                  <a:srgbClr val="0F1121"/>
                </a:solidFill>
                <a:latin typeface="Trebuchet MS"/>
                <a:cs typeface="Trebuchet MS"/>
              </a:rPr>
              <a:t>m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100" dirty="0">
                <a:solidFill>
                  <a:srgbClr val="0F1121"/>
                </a:solidFill>
                <a:latin typeface="Trebuchet MS"/>
                <a:cs typeface="Trebuchet MS"/>
              </a:rPr>
              <a:t>m</a:t>
            </a:r>
            <a:r>
              <a:rPr sz="2800" spc="30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8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spc="-6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spc="30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140" dirty="0">
                <a:solidFill>
                  <a:srgbClr val="0F1121"/>
                </a:solidFill>
                <a:latin typeface="Trebuchet MS"/>
                <a:cs typeface="Trebuchet MS"/>
              </a:rPr>
              <a:t>Links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0F1121"/>
                </a:solidFill>
                <a:latin typeface="Trebuchet MS"/>
                <a:cs typeface="Trebuchet MS"/>
              </a:rPr>
              <a:t>of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0F1121"/>
                </a:solidFill>
                <a:latin typeface="Trebuchet MS"/>
                <a:cs typeface="Trebuchet MS"/>
              </a:rPr>
              <a:t>various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websites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0F1121"/>
                </a:solidFill>
                <a:latin typeface="Trebuchet MS"/>
                <a:cs typeface="Trebuchet MS"/>
              </a:rPr>
              <a:t>/resources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22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114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spc="125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spc="30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-39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254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spc="1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220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800" spc="1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spc="22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spc="25" dirty="0">
                <a:solidFill>
                  <a:srgbClr val="0F1121"/>
                </a:solidFill>
                <a:latin typeface="Trebuchet MS"/>
                <a:cs typeface="Trebuchet MS"/>
              </a:rPr>
              <a:t>-</a:t>
            </a:r>
            <a:r>
              <a:rPr sz="2800" spc="-330" dirty="0">
                <a:solidFill>
                  <a:srgbClr val="0F1121"/>
                </a:solidFill>
                <a:latin typeface="Trebuchet MS"/>
                <a:cs typeface="Trebuchet MS"/>
              </a:rPr>
              <a:t>1</a:t>
            </a:r>
            <a:r>
              <a:rPr sz="2800" spc="285" dirty="0">
                <a:solidFill>
                  <a:srgbClr val="0F1121"/>
                </a:solidFill>
                <a:latin typeface="Trebuchet MS"/>
                <a:cs typeface="Trebuchet MS"/>
              </a:rPr>
              <a:t>9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spc="11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spc="30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Positive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0F1121"/>
                </a:solidFill>
                <a:latin typeface="Trebuchet MS"/>
                <a:cs typeface="Trebuchet MS"/>
              </a:rPr>
              <a:t>quotes/health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related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0F1121"/>
                </a:solidFill>
                <a:latin typeface="Trebuchet MS"/>
                <a:cs typeface="Trebuchet MS"/>
              </a:rPr>
              <a:t>facts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60" dirty="0">
                <a:solidFill>
                  <a:srgbClr val="0F1121"/>
                </a:solidFill>
                <a:latin typeface="Trebuchet MS"/>
                <a:cs typeface="Trebuchet MS"/>
              </a:rPr>
              <a:t>Notification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0F1121"/>
                </a:solidFill>
                <a:latin typeface="Trebuchet MS"/>
                <a:cs typeface="Trebuchet MS"/>
              </a:rPr>
              <a:t>Reminder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Feature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0F1121"/>
                </a:solidFill>
                <a:latin typeface="Trebuchet MS"/>
                <a:cs typeface="Trebuchet MS"/>
              </a:rPr>
              <a:t>for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medicine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54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75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800" spc="335" dirty="0">
                <a:solidFill>
                  <a:srgbClr val="0F1121"/>
                </a:solidFill>
                <a:latin typeface="Trebuchet MS"/>
                <a:cs typeface="Trebuchet MS"/>
              </a:rPr>
              <a:t>gg</a:t>
            </a:r>
            <a:r>
              <a:rPr sz="280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spc="30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-6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9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spc="-20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125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spc="-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spc="30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endParaRPr sz="2800">
              <a:latin typeface="Trebuchet MS"/>
              <a:cs typeface="Trebuchet MS"/>
            </a:endParaRPr>
          </a:p>
          <a:p>
            <a:pPr marL="7301230" indent="-196215">
              <a:lnSpc>
                <a:spcPct val="100000"/>
              </a:lnSpc>
              <a:spcBef>
                <a:spcPts val="540"/>
              </a:spcBef>
              <a:buChar char="•"/>
              <a:tabLst>
                <a:tab pos="7301865" algn="l"/>
              </a:tabLst>
            </a:pPr>
            <a:r>
              <a:rPr sz="2800" spc="190" dirty="0">
                <a:solidFill>
                  <a:srgbClr val="0F1121"/>
                </a:solidFill>
                <a:latin typeface="Trebuchet MS"/>
                <a:cs typeface="Trebuchet MS"/>
              </a:rPr>
              <a:t>Easy</a:t>
            </a:r>
            <a:r>
              <a:rPr sz="2800" spc="-2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0F1121"/>
                </a:solidFill>
                <a:latin typeface="Trebuchet MS"/>
                <a:cs typeface="Trebuchet MS"/>
              </a:rPr>
              <a:t>registration</a:t>
            </a:r>
            <a:r>
              <a:rPr sz="2800" spc="-20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800" spc="-2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0F1121"/>
                </a:solidFill>
                <a:latin typeface="Trebuchet MS"/>
                <a:cs typeface="Trebuchet MS"/>
              </a:rPr>
              <a:t>login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489268"/>
            <a:ext cx="1804745" cy="2797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06592" y="0"/>
              <a:ext cx="11677650" cy="10287000"/>
            </a:xfrm>
            <a:custGeom>
              <a:avLst/>
              <a:gdLst/>
              <a:ahLst/>
              <a:cxnLst/>
              <a:rect l="l" t="t" r="r" b="b"/>
              <a:pathLst>
                <a:path w="11677650" h="10287000">
                  <a:moveTo>
                    <a:pt x="1167764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1677649" y="0"/>
                  </a:lnTo>
                  <a:lnTo>
                    <a:pt x="11677649" y="10286999"/>
                  </a:lnTo>
                  <a:close/>
                </a:path>
              </a:pathLst>
            </a:custGeom>
            <a:solidFill>
              <a:srgbClr val="FEFF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169578" cy="3674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8821" y="6662422"/>
              <a:ext cx="2771774" cy="26003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08268" y="653847"/>
            <a:ext cx="6957059" cy="1273810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150"/>
              </a:spcBef>
            </a:pPr>
            <a:r>
              <a:rPr sz="4700" b="0" spc="-560" dirty="0">
                <a:solidFill>
                  <a:srgbClr val="B070E7"/>
                </a:solidFill>
                <a:latin typeface="Trebuchet MS"/>
                <a:cs typeface="Trebuchet MS"/>
              </a:rPr>
              <a:t>1</a:t>
            </a:r>
            <a:r>
              <a:rPr sz="4700" b="0" spc="-670" dirty="0">
                <a:solidFill>
                  <a:srgbClr val="B070E7"/>
                </a:solidFill>
                <a:latin typeface="Trebuchet MS"/>
                <a:cs typeface="Trebuchet MS"/>
              </a:rPr>
              <a:t>.</a:t>
            </a:r>
            <a:r>
              <a:rPr sz="4700" b="0" spc="-950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700" spc="490" dirty="0">
                <a:solidFill>
                  <a:srgbClr val="B070E7"/>
                </a:solidFill>
                <a:latin typeface="Trebuchet MS"/>
                <a:cs typeface="Trebuchet MS"/>
              </a:rPr>
              <a:t>C</a:t>
            </a:r>
            <a:r>
              <a:rPr sz="4700" spc="-10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700" spc="185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700" spc="114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700" spc="105" dirty="0">
                <a:solidFill>
                  <a:srgbClr val="B070E7"/>
                </a:solidFill>
                <a:latin typeface="Trebuchet MS"/>
                <a:cs typeface="Trebuchet MS"/>
              </a:rPr>
              <a:t>b</a:t>
            </a:r>
            <a:r>
              <a:rPr sz="4700" spc="5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700" spc="12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700" spc="-420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700" spc="390" dirty="0">
                <a:solidFill>
                  <a:srgbClr val="B070E7"/>
                </a:solidFill>
                <a:latin typeface="Trebuchet MS"/>
                <a:cs typeface="Trebuchet MS"/>
              </a:rPr>
              <a:t>W</a:t>
            </a:r>
            <a:r>
              <a:rPr sz="4700" spc="-95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700" spc="5" dirty="0">
                <a:solidFill>
                  <a:srgbClr val="B070E7"/>
                </a:solidFill>
                <a:latin typeface="Trebuchet MS"/>
                <a:cs typeface="Trebuchet MS"/>
              </a:rPr>
              <a:t>n</a:t>
            </a:r>
            <a:r>
              <a:rPr sz="4700" spc="105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700" spc="5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700" spc="35" dirty="0">
                <a:solidFill>
                  <a:srgbClr val="B070E7"/>
                </a:solidFill>
                <a:latin typeface="Trebuchet MS"/>
                <a:cs typeface="Trebuchet MS"/>
              </a:rPr>
              <a:t>w</a:t>
            </a:r>
            <a:endParaRPr sz="4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b="0" spc="10" dirty="0">
                <a:solidFill>
                  <a:srgbClr val="0F1121"/>
                </a:solidFill>
                <a:latin typeface="Trebuchet MS"/>
                <a:cs typeface="Trebuchet MS"/>
              </a:rPr>
              <a:t>It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90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8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85" dirty="0">
                <a:solidFill>
                  <a:srgbClr val="0F1121"/>
                </a:solidFill>
                <a:latin typeface="Trebuchet MS"/>
                <a:cs typeface="Trebuchet MS"/>
              </a:rPr>
              <a:t>basic</a:t>
            </a:r>
            <a:r>
              <a:rPr sz="2200" b="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55" dirty="0">
                <a:solidFill>
                  <a:srgbClr val="0F1121"/>
                </a:solidFill>
                <a:latin typeface="Trebuchet MS"/>
                <a:cs typeface="Trebuchet MS"/>
              </a:rPr>
              <a:t>chatbot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50" dirty="0">
                <a:solidFill>
                  <a:srgbClr val="0F1121"/>
                </a:solidFill>
                <a:latin typeface="Trebuchet MS"/>
                <a:cs typeface="Trebuchet MS"/>
              </a:rPr>
              <a:t>window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50" dirty="0">
                <a:solidFill>
                  <a:srgbClr val="0F1121"/>
                </a:solidFill>
                <a:latin typeface="Trebuchet MS"/>
                <a:cs typeface="Trebuchet MS"/>
              </a:rPr>
              <a:t>which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10" dirty="0">
                <a:solidFill>
                  <a:srgbClr val="0F1121"/>
                </a:solidFill>
                <a:latin typeface="Trebuchet MS"/>
                <a:cs typeface="Trebuchet MS"/>
              </a:rPr>
              <a:t>will</a:t>
            </a:r>
            <a:r>
              <a:rPr sz="2200" b="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75" dirty="0">
                <a:solidFill>
                  <a:srgbClr val="0F1121"/>
                </a:solidFill>
                <a:latin typeface="Trebuchet MS"/>
                <a:cs typeface="Trebuchet MS"/>
              </a:rPr>
              <a:t>guide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b="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b="0" dirty="0">
                <a:solidFill>
                  <a:srgbClr val="0F1121"/>
                </a:solidFill>
                <a:latin typeface="Trebuchet MS"/>
                <a:cs typeface="Trebuchet MS"/>
              </a:rPr>
              <a:t>user.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420" y="5389600"/>
            <a:ext cx="379984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830580" algn="l"/>
                <a:tab pos="1728470" algn="l"/>
                <a:tab pos="3032125" algn="l"/>
              </a:tabLst>
            </a:pPr>
            <a:r>
              <a:rPr sz="2450" spc="11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450" spc="8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450" spc="5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450" spc="26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45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450" spc="110" dirty="0">
                <a:solidFill>
                  <a:srgbClr val="0F1121"/>
                </a:solidFill>
                <a:latin typeface="Trebuchet MS"/>
                <a:cs typeface="Trebuchet MS"/>
              </a:rPr>
              <a:t>cc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26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450" spc="27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m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420" y="5827750"/>
            <a:ext cx="3740150" cy="401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437005" algn="l"/>
                <a:tab pos="2432050" algn="l"/>
                <a:tab pos="3484245" algn="l"/>
              </a:tabLst>
            </a:pP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ee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450" spc="-34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8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-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-6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450" spc="27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02796" y="5327725"/>
            <a:ext cx="250952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0010">
              <a:lnSpc>
                <a:spcPct val="117300"/>
              </a:lnSpc>
              <a:spcBef>
                <a:spcPts val="95"/>
              </a:spcBef>
              <a:tabLst>
                <a:tab pos="1078230" algn="l"/>
                <a:tab pos="1111885" algn="l"/>
                <a:tab pos="1685289" algn="l"/>
                <a:tab pos="2319020" algn="l"/>
              </a:tabLst>
            </a:pPr>
            <a:r>
              <a:rPr sz="2450" spc="5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r	</a:t>
            </a:r>
            <a:r>
              <a:rPr sz="2450" spc="110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r  </a:t>
            </a:r>
            <a:r>
              <a:rPr sz="2450" spc="295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450" spc="-6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spc="300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	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450" spc="7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b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450" spc="10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420" y="6204025"/>
            <a:ext cx="6494780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95"/>
              </a:spcBef>
            </a:pP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dashboard</a:t>
            </a:r>
            <a:r>
              <a:rPr sz="2450" spc="-1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450" spc="-1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0F1121"/>
                </a:solidFill>
                <a:latin typeface="Trebuchet MS"/>
                <a:cs typeface="Trebuchet MS"/>
              </a:rPr>
              <a:t>home</a:t>
            </a:r>
            <a:r>
              <a:rPr sz="2450" spc="-1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30" dirty="0">
                <a:solidFill>
                  <a:srgbClr val="0F1121"/>
                </a:solidFill>
                <a:latin typeface="Trebuchet MS"/>
                <a:cs typeface="Trebuchet MS"/>
              </a:rPr>
              <a:t>screen.</a:t>
            </a:r>
            <a:r>
              <a:rPr sz="2450" spc="-1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450" spc="-1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70" dirty="0">
                <a:solidFill>
                  <a:srgbClr val="0F1121"/>
                </a:solidFill>
                <a:latin typeface="Trebuchet MS"/>
                <a:cs typeface="Trebuchet MS"/>
              </a:rPr>
              <a:t>home</a:t>
            </a:r>
            <a:r>
              <a:rPr sz="2450" spc="-1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0F1121"/>
                </a:solidFill>
                <a:latin typeface="Trebuchet MS"/>
                <a:cs typeface="Trebuchet MS"/>
              </a:rPr>
              <a:t>screen </a:t>
            </a:r>
            <a:r>
              <a:rPr sz="2450" spc="-7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there </a:t>
            </a:r>
            <a:r>
              <a:rPr sz="2450" spc="135" dirty="0">
                <a:solidFill>
                  <a:srgbClr val="0F1121"/>
                </a:solidFill>
                <a:latin typeface="Trebuchet MS"/>
                <a:cs typeface="Trebuchet MS"/>
              </a:rPr>
              <a:t>going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be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different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options </a:t>
            </a:r>
            <a:r>
              <a:rPr sz="2450" spc="55" dirty="0">
                <a:solidFill>
                  <a:srgbClr val="0F1121"/>
                </a:solidFill>
                <a:latin typeface="Trebuchet MS"/>
                <a:cs typeface="Trebuchet MS"/>
              </a:rPr>
              <a:t>where </a:t>
            </a:r>
            <a:r>
              <a:rPr sz="2450" spc="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450" spc="-17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user</a:t>
            </a:r>
            <a:endParaRPr sz="2450">
              <a:latin typeface="Trebuchet MS"/>
              <a:cs typeface="Trebuchet MS"/>
            </a:endParaRPr>
          </a:p>
          <a:p>
            <a:pPr marL="84455" algn="just">
              <a:lnSpc>
                <a:spcPct val="100000"/>
              </a:lnSpc>
              <a:spcBef>
                <a:spcPts val="509"/>
              </a:spcBef>
            </a:pPr>
            <a:r>
              <a:rPr sz="2450" spc="11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450" spc="8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450" spc="-1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1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oo</a:t>
            </a:r>
            <a:r>
              <a:rPr sz="2450" spc="26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450" spc="-1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0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450" spc="-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m</a:t>
            </a:r>
            <a:r>
              <a:rPr sz="2450" spc="-34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endParaRPr sz="245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9203" y="2216373"/>
            <a:ext cx="8671560" cy="1191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5"/>
              </a:spcBef>
            </a:pPr>
            <a:r>
              <a:rPr sz="4050" b="1" spc="195" dirty="0">
                <a:solidFill>
                  <a:srgbClr val="B070E7"/>
                </a:solidFill>
                <a:latin typeface="Trebuchet MS"/>
                <a:cs typeface="Trebuchet MS"/>
              </a:rPr>
              <a:t>2</a:t>
            </a:r>
            <a:r>
              <a:rPr sz="4050" b="1" spc="-395" dirty="0">
                <a:solidFill>
                  <a:srgbClr val="B070E7"/>
                </a:solidFill>
                <a:latin typeface="Trebuchet MS"/>
                <a:cs typeface="Trebuchet MS"/>
              </a:rPr>
              <a:t>.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310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-80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050" b="1" spc="114" dirty="0">
                <a:solidFill>
                  <a:srgbClr val="B070E7"/>
                </a:solidFill>
                <a:latin typeface="Trebuchet MS"/>
                <a:cs typeface="Trebuchet MS"/>
              </a:rPr>
              <a:t>l</a:t>
            </a:r>
            <a:r>
              <a:rPr sz="4050" b="1" spc="120" dirty="0">
                <a:solidFill>
                  <a:srgbClr val="B070E7"/>
                </a:solidFill>
                <a:latin typeface="Trebuchet MS"/>
                <a:cs typeface="Trebuchet MS"/>
              </a:rPr>
              <a:t>y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-15" dirty="0">
                <a:solidFill>
                  <a:srgbClr val="B070E7"/>
                </a:solidFill>
                <a:latin typeface="Trebuchet MS"/>
                <a:cs typeface="Trebuchet MS"/>
              </a:rPr>
              <a:t>u</a:t>
            </a:r>
            <a:r>
              <a:rPr sz="4050" b="1" spc="80" dirty="0">
                <a:solidFill>
                  <a:srgbClr val="B070E7"/>
                </a:solidFill>
                <a:latin typeface="Trebuchet MS"/>
                <a:cs typeface="Trebuchet MS"/>
              </a:rPr>
              <a:t>p</a:t>
            </a:r>
            <a:r>
              <a:rPr sz="4050" b="1" spc="95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95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spc="165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0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050" b="1" spc="125" dirty="0">
                <a:solidFill>
                  <a:srgbClr val="B070E7"/>
                </a:solidFill>
                <a:latin typeface="Trebuchet MS"/>
                <a:cs typeface="Trebuchet MS"/>
              </a:rPr>
              <a:t>f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10" dirty="0">
                <a:solidFill>
                  <a:srgbClr val="B070E7"/>
                </a:solidFill>
                <a:latin typeface="Trebuchet MS"/>
                <a:cs typeface="Trebuchet MS"/>
              </a:rPr>
              <a:t>c</a:t>
            </a:r>
            <a:r>
              <a:rPr sz="4050" b="1" spc="10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050" b="1" spc="-35" dirty="0">
                <a:solidFill>
                  <a:srgbClr val="B070E7"/>
                </a:solidFill>
                <a:latin typeface="Trebuchet MS"/>
                <a:cs typeface="Trebuchet MS"/>
              </a:rPr>
              <a:t>v</a:t>
            </a:r>
            <a:r>
              <a:rPr sz="4050" b="1" spc="-80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  <a:tabLst>
                <a:tab pos="5590540" algn="l"/>
              </a:tabLst>
            </a:pP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It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200" spc="-5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ll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254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r>
              <a:rPr sz="2200" spc="-5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20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-5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y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pd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9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200" spc="20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200" spc="-5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200" spc="60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0F1121"/>
                </a:solidFill>
                <a:latin typeface="Trebuchet MS"/>
                <a:cs typeface="Trebuchet MS"/>
              </a:rPr>
              <a:t>	</a:t>
            </a:r>
            <a:r>
              <a:rPr sz="2200" spc="21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200" spc="-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6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6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200" spc="-50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200" spc="229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ll</a:t>
            </a:r>
            <a:r>
              <a:rPr sz="2200" spc="-31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8268" y="3699197"/>
            <a:ext cx="9197975" cy="194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sz="4050" b="1" spc="315" dirty="0">
                <a:solidFill>
                  <a:srgbClr val="B070E7"/>
                </a:solidFill>
                <a:latin typeface="Trebuchet MS"/>
                <a:cs typeface="Trebuchet MS"/>
              </a:rPr>
              <a:t>3</a:t>
            </a:r>
            <a:r>
              <a:rPr sz="4050" b="1" spc="-395" dirty="0">
                <a:solidFill>
                  <a:srgbClr val="B070E7"/>
                </a:solidFill>
                <a:latin typeface="Trebuchet MS"/>
                <a:cs typeface="Trebuchet MS"/>
              </a:rPr>
              <a:t>.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95" dirty="0">
                <a:solidFill>
                  <a:srgbClr val="B070E7"/>
                </a:solidFill>
                <a:latin typeface="Trebuchet MS"/>
                <a:cs typeface="Trebuchet MS"/>
              </a:rPr>
              <a:t>L</a:t>
            </a:r>
            <a:r>
              <a:rPr sz="4050" b="1" spc="-80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050" b="1" spc="5" dirty="0">
                <a:solidFill>
                  <a:srgbClr val="B070E7"/>
                </a:solidFill>
                <a:latin typeface="Trebuchet MS"/>
                <a:cs typeface="Trebuchet MS"/>
              </a:rPr>
              <a:t>n</a:t>
            </a:r>
            <a:r>
              <a:rPr sz="4050" b="1" spc="135" dirty="0">
                <a:solidFill>
                  <a:srgbClr val="B070E7"/>
                </a:solidFill>
                <a:latin typeface="Trebuchet MS"/>
                <a:cs typeface="Trebuchet MS"/>
              </a:rPr>
              <a:t>k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0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050" b="1" spc="125" dirty="0">
                <a:solidFill>
                  <a:srgbClr val="B070E7"/>
                </a:solidFill>
                <a:latin typeface="Trebuchet MS"/>
                <a:cs typeface="Trebuchet MS"/>
              </a:rPr>
              <a:t>f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-5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14" dirty="0">
                <a:solidFill>
                  <a:srgbClr val="B070E7"/>
                </a:solidFill>
                <a:latin typeface="Trebuchet MS"/>
                <a:cs typeface="Trebuchet MS"/>
              </a:rPr>
              <a:t>l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-90" dirty="0">
                <a:solidFill>
                  <a:srgbClr val="B070E7"/>
                </a:solidFill>
                <a:latin typeface="Trebuchet MS"/>
                <a:cs typeface="Trebuchet MS"/>
              </a:rPr>
              <a:t>r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14" dirty="0">
                <a:solidFill>
                  <a:srgbClr val="B070E7"/>
                </a:solidFill>
                <a:latin typeface="Trebuchet MS"/>
                <a:cs typeface="Trebuchet MS"/>
              </a:rPr>
              <a:t>l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30" dirty="0">
                <a:solidFill>
                  <a:srgbClr val="B070E7"/>
                </a:solidFill>
                <a:latin typeface="Trebuchet MS"/>
                <a:cs typeface="Trebuchet MS"/>
              </a:rPr>
              <a:t>w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90" dirty="0">
                <a:solidFill>
                  <a:srgbClr val="B070E7"/>
                </a:solidFill>
                <a:latin typeface="Trebuchet MS"/>
                <a:cs typeface="Trebuchet MS"/>
              </a:rPr>
              <a:t>b</a:t>
            </a:r>
            <a:r>
              <a:rPr sz="4050" b="1" spc="375" dirty="0">
                <a:solidFill>
                  <a:srgbClr val="B070E7"/>
                </a:solidFill>
                <a:latin typeface="Trebuchet MS"/>
                <a:cs typeface="Trebuchet MS"/>
              </a:rPr>
              <a:t>s</a:t>
            </a:r>
            <a:r>
              <a:rPr sz="4050" b="1" spc="-80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380" dirty="0">
                <a:solidFill>
                  <a:srgbClr val="B070E7"/>
                </a:solidFill>
                <a:latin typeface="Trebuchet MS"/>
                <a:cs typeface="Trebuchet MS"/>
              </a:rPr>
              <a:t>s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5" dirty="0">
                <a:solidFill>
                  <a:srgbClr val="B070E7"/>
                </a:solidFill>
                <a:latin typeface="Trebuchet MS"/>
                <a:cs typeface="Trebuchet MS"/>
              </a:rPr>
              <a:t>n</a:t>
            </a:r>
            <a:r>
              <a:rPr sz="4050" b="1" spc="65" dirty="0">
                <a:solidFill>
                  <a:srgbClr val="B070E7"/>
                </a:solidFill>
                <a:latin typeface="Trebuchet MS"/>
                <a:cs typeface="Trebuchet MS"/>
              </a:rPr>
              <a:t>d  </a:t>
            </a:r>
            <a:r>
              <a:rPr sz="4050" b="1" spc="70" dirty="0">
                <a:solidFill>
                  <a:srgbClr val="B070E7"/>
                </a:solidFill>
                <a:latin typeface="Trebuchet MS"/>
                <a:cs typeface="Trebuchet MS"/>
              </a:rPr>
              <a:t>resources</a:t>
            </a:r>
            <a:endParaRPr sz="40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It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will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provide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all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0" dirty="0">
                <a:solidFill>
                  <a:srgbClr val="0F1121"/>
                </a:solidFill>
                <a:latin typeface="Trebuchet MS"/>
                <a:cs typeface="Trebuchet MS"/>
              </a:rPr>
              <a:t>news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0F1121"/>
                </a:solidFill>
                <a:latin typeface="Trebuchet MS"/>
                <a:cs typeface="Trebuchet MS"/>
              </a:rPr>
              <a:t>useful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links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0F1121"/>
                </a:solidFill>
                <a:latin typeface="Trebuchet MS"/>
                <a:cs typeface="Trebuchet MS"/>
              </a:rPr>
              <a:t>for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0F1121"/>
                </a:solidFill>
                <a:latin typeface="Trebuchet MS"/>
                <a:cs typeface="Trebuchet MS"/>
              </a:rPr>
              <a:t>users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3943" y="5808043"/>
            <a:ext cx="9274810" cy="3334385"/>
          </a:xfrm>
          <a:prstGeom prst="rect">
            <a:avLst/>
          </a:prstGeom>
        </p:spPr>
        <p:txBody>
          <a:bodyPr vert="horz" wrap="square" lIns="0" tIns="212725" rIns="0" bIns="0" rtlCol="0">
            <a:spAutoFit/>
          </a:bodyPr>
          <a:lstStyle/>
          <a:p>
            <a:pPr marL="598170" indent="-586105">
              <a:lnSpc>
                <a:spcPct val="100000"/>
              </a:lnSpc>
              <a:spcBef>
                <a:spcPts val="1675"/>
              </a:spcBef>
              <a:buAutoNum type="arabicPeriod" startAt="4"/>
              <a:tabLst>
                <a:tab pos="598805" algn="l"/>
              </a:tabLst>
            </a:pPr>
            <a:r>
              <a:rPr sz="4050" b="1" spc="345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14" dirty="0">
                <a:solidFill>
                  <a:srgbClr val="B070E7"/>
                </a:solidFill>
                <a:latin typeface="Trebuchet MS"/>
                <a:cs typeface="Trebuchet MS"/>
              </a:rPr>
              <a:t>l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20" dirty="0">
                <a:solidFill>
                  <a:srgbClr val="B070E7"/>
                </a:solidFill>
                <a:latin typeface="Trebuchet MS"/>
                <a:cs typeface="Trebuchet MS"/>
              </a:rPr>
              <a:t>f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110" dirty="0">
                <a:solidFill>
                  <a:srgbClr val="B070E7"/>
                </a:solidFill>
                <a:latin typeface="Trebuchet MS"/>
                <a:cs typeface="Trebuchet MS"/>
              </a:rPr>
              <a:t>c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t</a:t>
            </a:r>
            <a:r>
              <a:rPr sz="4050" b="1" spc="380" dirty="0">
                <a:solidFill>
                  <a:srgbClr val="B070E7"/>
                </a:solidFill>
                <a:latin typeface="Trebuchet MS"/>
                <a:cs typeface="Trebuchet MS"/>
              </a:rPr>
              <a:t>s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160" dirty="0">
                <a:solidFill>
                  <a:srgbClr val="B070E7"/>
                </a:solidFill>
                <a:latin typeface="Trebuchet MS"/>
                <a:cs typeface="Trebuchet MS"/>
              </a:rPr>
              <a:t>a</a:t>
            </a:r>
            <a:r>
              <a:rPr sz="4050" b="1" spc="5" dirty="0">
                <a:solidFill>
                  <a:srgbClr val="B070E7"/>
                </a:solidFill>
                <a:latin typeface="Trebuchet MS"/>
                <a:cs typeface="Trebuchet MS"/>
              </a:rPr>
              <a:t>n</a:t>
            </a:r>
            <a:r>
              <a:rPr sz="4050" b="1" spc="100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-5" dirty="0">
                <a:solidFill>
                  <a:srgbClr val="B070E7"/>
                </a:solidFill>
                <a:latin typeface="Trebuchet MS"/>
                <a:cs typeface="Trebuchet MS"/>
              </a:rPr>
              <a:t>h</a:t>
            </a:r>
            <a:r>
              <a:rPr sz="4050" b="1" spc="10" dirty="0">
                <a:solidFill>
                  <a:srgbClr val="B070E7"/>
                </a:solidFill>
                <a:latin typeface="Trebuchet MS"/>
                <a:cs typeface="Trebuchet MS"/>
              </a:rPr>
              <a:t>o</a:t>
            </a:r>
            <a:r>
              <a:rPr sz="4050" b="1" spc="145" dirty="0">
                <a:solidFill>
                  <a:srgbClr val="B070E7"/>
                </a:solidFill>
                <a:latin typeface="Trebuchet MS"/>
                <a:cs typeface="Trebuchet MS"/>
              </a:rPr>
              <a:t>m</a:t>
            </a:r>
            <a:r>
              <a:rPr sz="4050" b="1" spc="-25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-365" dirty="0">
                <a:solidFill>
                  <a:srgbClr val="B070E7"/>
                </a:solidFill>
                <a:latin typeface="Trebuchet MS"/>
                <a:cs typeface="Trebuchet MS"/>
              </a:rPr>
              <a:t> </a:t>
            </a:r>
            <a:r>
              <a:rPr sz="4050" b="1" spc="-90" dirty="0">
                <a:solidFill>
                  <a:srgbClr val="B070E7"/>
                </a:solidFill>
                <a:latin typeface="Trebuchet MS"/>
                <a:cs typeface="Trebuchet MS"/>
              </a:rPr>
              <a:t>r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145" dirty="0">
                <a:solidFill>
                  <a:srgbClr val="B070E7"/>
                </a:solidFill>
                <a:latin typeface="Trebuchet MS"/>
                <a:cs typeface="Trebuchet MS"/>
              </a:rPr>
              <a:t>m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95" dirty="0">
                <a:solidFill>
                  <a:srgbClr val="B070E7"/>
                </a:solidFill>
                <a:latin typeface="Trebuchet MS"/>
                <a:cs typeface="Trebuchet MS"/>
              </a:rPr>
              <a:t>d</a:t>
            </a:r>
            <a:r>
              <a:rPr sz="4050" b="1" spc="-80" dirty="0">
                <a:solidFill>
                  <a:srgbClr val="B070E7"/>
                </a:solidFill>
                <a:latin typeface="Trebuchet MS"/>
                <a:cs typeface="Trebuchet MS"/>
              </a:rPr>
              <a:t>i</a:t>
            </a:r>
            <a:r>
              <a:rPr sz="4050" b="1" spc="-30" dirty="0">
                <a:solidFill>
                  <a:srgbClr val="B070E7"/>
                </a:solidFill>
                <a:latin typeface="Trebuchet MS"/>
                <a:cs typeface="Trebuchet MS"/>
              </a:rPr>
              <a:t>e</a:t>
            </a:r>
            <a:r>
              <a:rPr sz="4050" b="1" spc="380" dirty="0">
                <a:solidFill>
                  <a:srgbClr val="B070E7"/>
                </a:solidFill>
                <a:latin typeface="Trebuchet MS"/>
                <a:cs typeface="Trebuchet MS"/>
              </a:rPr>
              <a:t>s</a:t>
            </a:r>
            <a:endParaRPr sz="4050">
              <a:latin typeface="Trebuchet MS"/>
              <a:cs typeface="Trebuchet MS"/>
            </a:endParaRPr>
          </a:p>
          <a:p>
            <a:pPr marL="127000" marR="5080">
              <a:lnSpc>
                <a:spcPct val="116500"/>
              </a:lnSpc>
              <a:spcBef>
                <a:spcPts val="420"/>
              </a:spcBef>
              <a:tabLst>
                <a:tab pos="4003675" algn="l"/>
              </a:tabLst>
            </a:pPr>
            <a:r>
              <a:rPr sz="2200" spc="100" dirty="0">
                <a:solidFill>
                  <a:srgbClr val="0F1121"/>
                </a:solidFill>
                <a:latin typeface="Trebuchet MS"/>
                <a:cs typeface="Trebuchet MS"/>
              </a:rPr>
              <a:t>Knowing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0F1121"/>
                </a:solidFill>
                <a:latin typeface="Trebuchet MS"/>
                <a:cs typeface="Trebuchet MS"/>
              </a:rPr>
              <a:t>about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our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65" dirty="0">
                <a:solidFill>
                  <a:srgbClr val="0F1121"/>
                </a:solidFill>
                <a:latin typeface="Trebuchet MS"/>
                <a:cs typeface="Trebuchet MS"/>
              </a:rPr>
              <a:t>own</a:t>
            </a:r>
            <a:r>
              <a:rPr sz="2200" spc="-1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0F1121"/>
                </a:solidFill>
                <a:latin typeface="Trebuchet MS"/>
                <a:cs typeface="Trebuchet MS"/>
              </a:rPr>
              <a:t>body	</a:t>
            </a:r>
            <a:r>
              <a:rPr sz="2200" spc="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0F1121"/>
                </a:solidFill>
                <a:latin typeface="Trebuchet MS"/>
                <a:cs typeface="Trebuchet MS"/>
              </a:rPr>
              <a:t>life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very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0F1121"/>
                </a:solidFill>
                <a:latin typeface="Trebuchet MS"/>
                <a:cs typeface="Trebuchet MS"/>
              </a:rPr>
              <a:t>important.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0F1121"/>
                </a:solidFill>
                <a:latin typeface="Trebuchet MS"/>
                <a:cs typeface="Trebuchet MS"/>
              </a:rPr>
              <a:t>Health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0F1121"/>
                </a:solidFill>
                <a:latin typeface="Trebuchet MS"/>
                <a:cs typeface="Trebuchet MS"/>
              </a:rPr>
              <a:t>facts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will </a:t>
            </a:r>
            <a:r>
              <a:rPr sz="2200" spc="-65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0F1121"/>
                </a:solidFill>
                <a:latin typeface="Trebuchet MS"/>
                <a:cs typeface="Trebuchet MS"/>
              </a:rPr>
              <a:t>let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5" dirty="0">
                <a:solidFill>
                  <a:srgbClr val="0F1121"/>
                </a:solidFill>
                <a:latin typeface="Trebuchet MS"/>
                <a:cs typeface="Trebuchet MS"/>
              </a:rPr>
              <a:t>users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0F1121"/>
                </a:solidFill>
                <a:latin typeface="Trebuchet MS"/>
                <a:cs typeface="Trebuchet MS"/>
              </a:rPr>
              <a:t>know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more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0F1121"/>
                </a:solidFill>
                <a:latin typeface="Trebuchet MS"/>
                <a:cs typeface="Trebuchet MS"/>
              </a:rPr>
              <a:t>about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-20" dirty="0">
                <a:solidFill>
                  <a:srgbClr val="0F1121"/>
                </a:solidFill>
                <a:latin typeface="Trebuchet MS"/>
                <a:cs typeface="Trebuchet MS"/>
              </a:rPr>
              <a:t>it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0F1121"/>
                </a:solidFill>
                <a:latin typeface="Trebuchet MS"/>
                <a:cs typeface="Trebuchet MS"/>
              </a:rPr>
              <a:t>home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remedies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will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0F1121"/>
                </a:solidFill>
                <a:latin typeface="Trebuchet MS"/>
                <a:cs typeface="Trebuchet MS"/>
              </a:rPr>
              <a:t>help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0F1121"/>
                </a:solidFill>
                <a:latin typeface="Trebuchet MS"/>
                <a:cs typeface="Trebuchet MS"/>
              </a:rPr>
              <a:t>them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0F1121"/>
                </a:solidFill>
                <a:latin typeface="Trebuchet MS"/>
                <a:cs typeface="Trebuchet MS"/>
              </a:rPr>
              <a:t>cure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0" dirty="0">
                <a:solidFill>
                  <a:srgbClr val="0F1121"/>
                </a:solidFill>
                <a:latin typeface="Trebuchet MS"/>
                <a:cs typeface="Trebuchet MS"/>
              </a:rPr>
              <a:t>themselves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0F1121"/>
                </a:solidFill>
                <a:latin typeface="Trebuchet MS"/>
                <a:cs typeface="Trebuchet MS"/>
              </a:rPr>
              <a:t>till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5" dirty="0">
                <a:solidFill>
                  <a:srgbClr val="0F1121"/>
                </a:solidFill>
                <a:latin typeface="Trebuchet MS"/>
                <a:cs typeface="Trebuchet MS"/>
              </a:rPr>
              <a:t>time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5" dirty="0">
                <a:solidFill>
                  <a:srgbClr val="0F1121"/>
                </a:solidFill>
                <a:latin typeface="Trebuchet MS"/>
                <a:cs typeface="Trebuchet MS"/>
              </a:rPr>
              <a:t>they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85" dirty="0">
                <a:solidFill>
                  <a:srgbClr val="0F1121"/>
                </a:solidFill>
                <a:latin typeface="Trebuchet MS"/>
                <a:cs typeface="Trebuchet MS"/>
              </a:rPr>
              <a:t>can't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reach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any</a:t>
            </a:r>
            <a:r>
              <a:rPr sz="2200" spc="-15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20" dirty="0">
                <a:solidFill>
                  <a:srgbClr val="0F1121"/>
                </a:solidFill>
                <a:latin typeface="Trebuchet MS"/>
                <a:cs typeface="Trebuchet MS"/>
              </a:rPr>
              <a:t>doctors.</a:t>
            </a:r>
            <a:endParaRPr sz="2200">
              <a:latin typeface="Trebuchet MS"/>
              <a:cs typeface="Trebuchet MS"/>
            </a:endParaRPr>
          </a:p>
          <a:p>
            <a:pPr marL="655320" indent="-596265">
              <a:lnSpc>
                <a:spcPct val="100000"/>
              </a:lnSpc>
              <a:spcBef>
                <a:spcPts val="1695"/>
              </a:spcBef>
              <a:buAutoNum type="arabicPeriod" startAt="5"/>
              <a:tabLst>
                <a:tab pos="655955" algn="l"/>
              </a:tabLst>
            </a:pPr>
            <a:r>
              <a:rPr sz="4050" b="1" spc="45" dirty="0">
                <a:solidFill>
                  <a:srgbClr val="B070E7"/>
                </a:solidFill>
                <a:latin typeface="Trebuchet MS"/>
                <a:cs typeface="Trebuchet MS"/>
              </a:rPr>
              <a:t>Reminder</a:t>
            </a:r>
            <a:endParaRPr sz="4050">
              <a:latin typeface="Trebuchet MS"/>
              <a:cs typeface="Trebuchet MS"/>
            </a:endParaRPr>
          </a:p>
          <a:p>
            <a:pPr marL="127000">
              <a:lnSpc>
                <a:spcPct val="100000"/>
              </a:lnSpc>
              <a:spcBef>
                <a:spcPts val="775"/>
              </a:spcBef>
            </a:pP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It</a:t>
            </a:r>
            <a:r>
              <a:rPr sz="2200" spc="-16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0" dirty="0">
                <a:solidFill>
                  <a:srgbClr val="0F1121"/>
                </a:solidFill>
                <a:latin typeface="Trebuchet MS"/>
                <a:cs typeface="Trebuchet MS"/>
              </a:rPr>
              <a:t>will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145" dirty="0">
                <a:solidFill>
                  <a:srgbClr val="0F1121"/>
                </a:solidFill>
                <a:latin typeface="Trebuchet MS"/>
                <a:cs typeface="Trebuchet MS"/>
              </a:rPr>
              <a:t>ask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user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0F1121"/>
                </a:solidFill>
                <a:latin typeface="Trebuchet MS"/>
                <a:cs typeface="Trebuchet MS"/>
              </a:rPr>
              <a:t>for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0F1121"/>
                </a:solidFill>
                <a:latin typeface="Trebuchet MS"/>
                <a:cs typeface="Trebuchet MS"/>
              </a:rPr>
              <a:t>reminder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0F1121"/>
                </a:solidFill>
                <a:latin typeface="Trebuchet MS"/>
                <a:cs typeface="Trebuchet MS"/>
              </a:rPr>
              <a:t>set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50" dirty="0">
                <a:solidFill>
                  <a:srgbClr val="0F1121"/>
                </a:solidFill>
                <a:latin typeface="Trebuchet MS"/>
                <a:cs typeface="Trebuchet MS"/>
              </a:rPr>
              <a:t>reminders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0F1121"/>
                </a:solidFill>
                <a:latin typeface="Trebuchet MS"/>
                <a:cs typeface="Trebuchet MS"/>
              </a:rPr>
              <a:t>for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200" spc="-16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200" dirty="0">
                <a:solidFill>
                  <a:srgbClr val="0F1121"/>
                </a:solidFill>
                <a:latin typeface="Trebuchet MS"/>
                <a:cs typeface="Trebuchet MS"/>
              </a:rPr>
              <a:t>user.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420" y="1362982"/>
            <a:ext cx="6502400" cy="399034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2692400">
              <a:lnSpc>
                <a:spcPct val="100000"/>
              </a:lnSpc>
              <a:spcBef>
                <a:spcPts val="1860"/>
              </a:spcBef>
            </a:pPr>
            <a:r>
              <a:rPr sz="7200" b="1" spc="665" dirty="0">
                <a:solidFill>
                  <a:srgbClr val="FEFFFD"/>
                </a:solidFill>
                <a:latin typeface="Trebuchet MS"/>
                <a:cs typeface="Trebuchet MS"/>
              </a:rPr>
              <a:t>DESIGN</a:t>
            </a:r>
            <a:endParaRPr sz="7200">
              <a:latin typeface="Trebuchet MS"/>
              <a:cs typeface="Trebuchet MS"/>
            </a:endParaRPr>
          </a:p>
          <a:p>
            <a:pPr marL="12700" marR="5080" algn="just">
              <a:lnSpc>
                <a:spcPct val="117300"/>
              </a:lnSpc>
              <a:spcBef>
                <a:spcPts val="114"/>
              </a:spcBef>
            </a:pP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Our 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team </a:t>
            </a:r>
            <a:r>
              <a:rPr sz="2450" spc="150" dirty="0">
                <a:solidFill>
                  <a:srgbClr val="0F1121"/>
                </a:solidFill>
                <a:latin typeface="Trebuchet MS"/>
                <a:cs typeface="Trebuchet MS"/>
              </a:rPr>
              <a:t>has 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decided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make 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450" spc="10" dirty="0">
                <a:solidFill>
                  <a:srgbClr val="0F1121"/>
                </a:solidFill>
                <a:latin typeface="Trebuchet MS"/>
                <a:cs typeface="Trebuchet MS"/>
              </a:rPr>
              <a:t>project 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25" dirty="0">
                <a:solidFill>
                  <a:srgbClr val="0F1121"/>
                </a:solidFill>
                <a:latin typeface="Trebuchet MS"/>
                <a:cs typeface="Trebuchet MS"/>
              </a:rPr>
              <a:t>(health </a:t>
            </a:r>
            <a:r>
              <a:rPr sz="2450" spc="65" dirty="0">
                <a:solidFill>
                  <a:srgbClr val="0F1121"/>
                </a:solidFill>
                <a:latin typeface="Trebuchet MS"/>
                <a:cs typeface="Trebuchet MS"/>
              </a:rPr>
              <a:t>care 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app) 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in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python </a:t>
            </a:r>
            <a:r>
              <a:rPr sz="2450" spc="125" dirty="0">
                <a:solidFill>
                  <a:srgbClr val="0F1121"/>
                </a:solidFill>
                <a:latin typeface="Trebuchet MS"/>
                <a:cs typeface="Trebuchet MS"/>
              </a:rPr>
              <a:t>language </a:t>
            </a:r>
            <a:r>
              <a:rPr sz="2450" spc="130" dirty="0">
                <a:solidFill>
                  <a:srgbClr val="0F1121"/>
                </a:solidFill>
                <a:latin typeface="Trebuchet MS"/>
                <a:cs typeface="Trebuchet MS"/>
              </a:rPr>
              <a:t>using </a:t>
            </a:r>
            <a:r>
              <a:rPr sz="2450" spc="13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-10" dirty="0">
                <a:solidFill>
                  <a:srgbClr val="0F1121"/>
                </a:solidFill>
                <a:latin typeface="Trebuchet MS"/>
                <a:cs typeface="Trebuchet MS"/>
              </a:rPr>
              <a:t>Tkinter.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0F1121"/>
                </a:solidFill>
                <a:latin typeface="Trebuchet MS"/>
                <a:cs typeface="Trebuchet MS"/>
              </a:rPr>
              <a:t>The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20" dirty="0">
                <a:solidFill>
                  <a:srgbClr val="0F1121"/>
                </a:solidFill>
                <a:latin typeface="Trebuchet MS"/>
                <a:cs typeface="Trebuchet MS"/>
              </a:rPr>
              <a:t>design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of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our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app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rgbClr val="0F1121"/>
                </a:solidFill>
                <a:latin typeface="Trebuchet MS"/>
                <a:cs typeface="Trebuchet MS"/>
              </a:rPr>
              <a:t>is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35" dirty="0">
                <a:solidFill>
                  <a:srgbClr val="0F1121"/>
                </a:solidFill>
                <a:latin typeface="Trebuchet MS"/>
                <a:cs typeface="Trebuchet MS"/>
              </a:rPr>
              <a:t>going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450" spc="-7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be </a:t>
            </a:r>
            <a:r>
              <a:rPr sz="2450" spc="-7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simple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30" dirty="0">
                <a:solidFill>
                  <a:srgbClr val="0F1121"/>
                </a:solidFill>
                <a:latin typeface="Trebuchet MS"/>
                <a:cs typeface="Trebuchet MS"/>
              </a:rPr>
              <a:t>easy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to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0" dirty="0">
                <a:solidFill>
                  <a:srgbClr val="0F1121"/>
                </a:solidFill>
                <a:latin typeface="Trebuchet MS"/>
                <a:cs typeface="Trebuchet MS"/>
              </a:rPr>
              <a:t>use.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In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our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app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60" dirty="0">
                <a:solidFill>
                  <a:srgbClr val="0F1121"/>
                </a:solidFill>
                <a:latin typeface="Trebuchet MS"/>
                <a:cs typeface="Trebuchet MS"/>
              </a:rPr>
              <a:t>first</a:t>
            </a:r>
            <a:r>
              <a:rPr sz="2450" spc="-13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there </a:t>
            </a:r>
            <a:r>
              <a:rPr sz="2450" spc="-72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105" dirty="0">
                <a:solidFill>
                  <a:srgbClr val="0F1121"/>
                </a:solidFill>
                <a:latin typeface="Trebuchet MS"/>
                <a:cs typeface="Trebuchet MS"/>
              </a:rPr>
              <a:t>is </a:t>
            </a:r>
            <a:r>
              <a:rPr sz="2450" spc="135" dirty="0">
                <a:solidFill>
                  <a:srgbClr val="0F1121"/>
                </a:solidFill>
                <a:latin typeface="Trebuchet MS"/>
                <a:cs typeface="Trebuchet MS"/>
              </a:rPr>
              <a:t>going </a:t>
            </a:r>
            <a:r>
              <a:rPr sz="2450" spc="45" dirty="0">
                <a:solidFill>
                  <a:srgbClr val="0F1121"/>
                </a:solidFill>
                <a:latin typeface="Trebuchet MS"/>
                <a:cs typeface="Trebuchet MS"/>
              </a:rPr>
              <a:t>to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be </a:t>
            </a:r>
            <a:r>
              <a:rPr sz="2450" spc="105" dirty="0">
                <a:solidFill>
                  <a:srgbClr val="0F1121"/>
                </a:solidFill>
                <a:latin typeface="Trebuchet MS"/>
                <a:cs typeface="Trebuchet MS"/>
              </a:rPr>
              <a:t>a </a:t>
            </a: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login </a:t>
            </a:r>
            <a:r>
              <a:rPr sz="2450" spc="135" dirty="0">
                <a:solidFill>
                  <a:srgbClr val="0F1121"/>
                </a:solidFill>
                <a:latin typeface="Trebuchet MS"/>
                <a:cs typeface="Trebuchet MS"/>
              </a:rPr>
              <a:t>page </a:t>
            </a:r>
            <a:r>
              <a:rPr sz="2450" spc="55" dirty="0">
                <a:solidFill>
                  <a:srgbClr val="0F1121"/>
                </a:solidFill>
                <a:latin typeface="Trebuchet MS"/>
                <a:cs typeface="Trebuchet MS"/>
              </a:rPr>
              <a:t>where </a:t>
            </a:r>
            <a:r>
              <a:rPr sz="2450" spc="50" dirty="0">
                <a:solidFill>
                  <a:srgbClr val="0F1121"/>
                </a:solidFill>
                <a:latin typeface="Trebuchet MS"/>
                <a:cs typeface="Trebuchet MS"/>
              </a:rPr>
              <a:t>the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user </a:t>
            </a:r>
            <a:r>
              <a:rPr sz="2450" spc="100" dirty="0">
                <a:solidFill>
                  <a:srgbClr val="0F1121"/>
                </a:solidFill>
                <a:latin typeface="Trebuchet MS"/>
                <a:cs typeface="Trebuchet MS"/>
              </a:rPr>
              <a:t> can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75" dirty="0">
                <a:solidFill>
                  <a:srgbClr val="0F1121"/>
                </a:solidFill>
                <a:latin typeface="Trebuchet MS"/>
                <a:cs typeface="Trebuchet MS"/>
              </a:rPr>
              <a:t>easily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80" dirty="0">
                <a:solidFill>
                  <a:srgbClr val="0F1121"/>
                </a:solidFill>
                <a:latin typeface="Trebuchet MS"/>
                <a:cs typeface="Trebuchet MS"/>
              </a:rPr>
              <a:t>login</a:t>
            </a:r>
            <a:r>
              <a:rPr sz="2450" spc="2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55" dirty="0">
                <a:solidFill>
                  <a:srgbClr val="0F1121"/>
                </a:solidFill>
                <a:latin typeface="Trebuchet MS"/>
                <a:cs typeface="Trebuchet MS"/>
              </a:rPr>
              <a:t>create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their</a:t>
            </a:r>
            <a:r>
              <a:rPr sz="2450" spc="2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35" dirty="0">
                <a:solidFill>
                  <a:srgbClr val="0F1121"/>
                </a:solidFill>
                <a:latin typeface="Trebuchet MS"/>
                <a:cs typeface="Trebuchet MS"/>
              </a:rPr>
              <a:t>profile</a:t>
            </a:r>
            <a:r>
              <a:rPr sz="2450" spc="1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450" spc="95" dirty="0">
                <a:solidFill>
                  <a:srgbClr val="0F1121"/>
                </a:solidFill>
                <a:latin typeface="Trebuchet MS"/>
                <a:cs typeface="Trebuchet MS"/>
              </a:rPr>
              <a:t>and</a:t>
            </a:r>
            <a:endParaRPr sz="2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3086" y="661951"/>
              <a:ext cx="733424" cy="7334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000" y="1105064"/>
            <a:ext cx="6590030" cy="4617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25525">
              <a:lnSpc>
                <a:spcPct val="100000"/>
              </a:lnSpc>
              <a:spcBef>
                <a:spcPts val="100"/>
              </a:spcBef>
            </a:pPr>
            <a:r>
              <a:rPr sz="7000" b="1" spc="640" dirty="0">
                <a:solidFill>
                  <a:srgbClr val="FFFFFF"/>
                </a:solidFill>
                <a:latin typeface="Trebuchet MS"/>
                <a:cs typeface="Trebuchet MS"/>
              </a:rPr>
              <a:t>METHODS </a:t>
            </a:r>
            <a:r>
              <a:rPr sz="7000" b="1" spc="6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0" b="1" spc="66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7000" b="1" spc="6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0" b="1" spc="450" dirty="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sz="7000" b="1" spc="5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000" b="1" spc="39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7000" b="1" spc="735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7000" b="1" spc="45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7000" b="1" spc="535" dirty="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sz="7000" b="1" spc="315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7000" b="1" spc="59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7000" b="1" spc="45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70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spcBef>
                <a:spcPts val="3150"/>
              </a:spcBef>
            </a:pPr>
            <a:r>
              <a:rPr sz="2800" b="1" spc="75" dirty="0">
                <a:solidFill>
                  <a:srgbClr val="0F1121"/>
                </a:solidFill>
                <a:latin typeface="Trebuchet MS"/>
                <a:cs typeface="Trebuchet MS"/>
              </a:rPr>
              <a:t>F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80" dirty="0">
                <a:solidFill>
                  <a:srgbClr val="0F1121"/>
                </a:solidFill>
                <a:latin typeface="Trebuchet MS"/>
                <a:cs typeface="Trebuchet MS"/>
              </a:rPr>
              <a:t>ll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1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800" b="1" spc="-5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800" b="1" spc="350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r>
              <a:rPr sz="2800" b="1" spc="-2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0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-6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spc="-2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-2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800" b="1" spc="-2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-2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2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7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no</a:t>
            </a:r>
            <a:r>
              <a:rPr sz="2800" b="1" spc="80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345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r>
              <a:rPr sz="2800" b="1" spc="-5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b="1" spc="-2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260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b="1" spc="-2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800" b="1" spc="10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70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24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15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800" b="1" spc="-15" dirty="0">
                <a:solidFill>
                  <a:srgbClr val="0F1121"/>
                </a:solidFill>
                <a:latin typeface="Trebuchet MS"/>
                <a:cs typeface="Trebuchet MS"/>
              </a:rPr>
              <a:t>e  </a:t>
            </a:r>
            <a:r>
              <a:rPr sz="2800" b="1" spc="-10" dirty="0">
                <a:solidFill>
                  <a:srgbClr val="0F1121"/>
                </a:solidFill>
                <a:latin typeface="Trebuchet MS"/>
                <a:cs typeface="Trebuchet MS"/>
              </a:rPr>
              <a:t>h</a:t>
            </a:r>
            <a:r>
              <a:rPr sz="2800" b="1" spc="10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800" b="1" spc="-30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800" b="1" spc="-2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-25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-15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800" b="1" spc="254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800" b="1" spc="-2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800" b="1" spc="-25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-5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800" b="1" spc="5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800" b="1" spc="-25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-15" dirty="0">
                <a:solidFill>
                  <a:srgbClr val="0F1121"/>
                </a:solidFill>
                <a:latin typeface="Trebuchet MS"/>
                <a:cs typeface="Trebuchet MS"/>
              </a:rPr>
              <a:t>u</a:t>
            </a:r>
            <a:r>
              <a:rPr sz="2800" b="1" spc="-6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spc="-254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800" b="1" spc="50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800" b="1" spc="-65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800" b="1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800" b="1" spc="-220" dirty="0">
                <a:solidFill>
                  <a:srgbClr val="0F1121"/>
                </a:solidFill>
                <a:latin typeface="Trebuchet MS"/>
                <a:cs typeface="Trebuchet MS"/>
              </a:rPr>
              <a:t>j</a:t>
            </a:r>
            <a:r>
              <a:rPr sz="2800" b="1" spc="-25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800" b="1" spc="7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800" b="1" spc="65" dirty="0">
                <a:solidFill>
                  <a:srgbClr val="0F1121"/>
                </a:solidFill>
                <a:latin typeface="Trebuchet MS"/>
                <a:cs typeface="Trebuchet MS"/>
              </a:rPr>
              <a:t>t</a:t>
            </a:r>
            <a:r>
              <a:rPr sz="2800" b="1" spc="-275" dirty="0">
                <a:solidFill>
                  <a:srgbClr val="0F1121"/>
                </a:solidFill>
                <a:latin typeface="Trebuchet MS"/>
                <a:cs typeface="Trebuchet MS"/>
              </a:rPr>
              <a:t>: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158078"/>
            <a:ext cx="29781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315" dirty="0">
                <a:solidFill>
                  <a:srgbClr val="0F1121"/>
                </a:solidFill>
                <a:latin typeface="Trebuchet MS"/>
                <a:cs typeface="Trebuchet MS"/>
              </a:rPr>
              <a:t>1</a:t>
            </a:r>
            <a:r>
              <a:rPr sz="2600" spc="-37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r>
              <a:rPr sz="2600" spc="30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600" spc="90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600" spc="95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600" spc="-1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600" spc="200" dirty="0">
                <a:solidFill>
                  <a:srgbClr val="0F1121"/>
                </a:solidFill>
                <a:latin typeface="Trebuchet MS"/>
                <a:cs typeface="Trebuchet MS"/>
              </a:rPr>
              <a:t>D</a:t>
            </a:r>
            <a:r>
              <a:rPr sz="2600" spc="4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600" spc="25" dirty="0">
                <a:solidFill>
                  <a:srgbClr val="0F1121"/>
                </a:solidFill>
                <a:latin typeface="Trebuchet MS"/>
                <a:cs typeface="Trebuchet MS"/>
              </a:rPr>
              <a:t>v</a:t>
            </a:r>
            <a:r>
              <a:rPr sz="2600" spc="4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0F1121"/>
                </a:solidFill>
                <a:latin typeface="Trebuchet MS"/>
                <a:cs typeface="Trebuchet MS"/>
              </a:rPr>
              <a:t>l</a:t>
            </a:r>
            <a:r>
              <a:rPr sz="2600" spc="60" dirty="0">
                <a:solidFill>
                  <a:srgbClr val="0F1121"/>
                </a:solidFill>
                <a:latin typeface="Trebuchet MS"/>
                <a:cs typeface="Trebuchet MS"/>
              </a:rPr>
              <a:t>o</a:t>
            </a:r>
            <a:r>
              <a:rPr sz="2600" spc="90" dirty="0">
                <a:solidFill>
                  <a:srgbClr val="0F1121"/>
                </a:solidFill>
                <a:latin typeface="Trebuchet MS"/>
                <a:cs typeface="Trebuchet MS"/>
              </a:rPr>
              <a:t>p</a:t>
            </a:r>
            <a:r>
              <a:rPr sz="2600" spc="85" dirty="0">
                <a:solidFill>
                  <a:srgbClr val="0F1121"/>
                </a:solidFill>
                <a:latin typeface="Trebuchet MS"/>
                <a:cs typeface="Trebuchet MS"/>
              </a:rPr>
              <a:t>m</a:t>
            </a:r>
            <a:r>
              <a:rPr sz="2600" spc="4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600" spc="7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600" spc="10" dirty="0">
                <a:solidFill>
                  <a:srgbClr val="0F1121"/>
                </a:solidFill>
                <a:latin typeface="Trebuchet MS"/>
                <a:cs typeface="Trebuchet MS"/>
              </a:rPr>
              <a:t>t  </a:t>
            </a:r>
            <a:r>
              <a:rPr sz="2600" spc="40" dirty="0">
                <a:solidFill>
                  <a:srgbClr val="0F1121"/>
                </a:solidFill>
                <a:latin typeface="Trebuchet MS"/>
                <a:cs typeface="Trebuchet MS"/>
              </a:rPr>
              <a:t>2.Python </a:t>
            </a:r>
            <a:r>
              <a:rPr sz="2600" spc="4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600" spc="5" dirty="0">
                <a:solidFill>
                  <a:srgbClr val="0F1121"/>
                </a:solidFill>
                <a:latin typeface="Trebuchet MS"/>
                <a:cs typeface="Trebuchet MS"/>
              </a:rPr>
              <a:t>3.Tkinter(GUI) </a:t>
            </a:r>
            <a:r>
              <a:rPr sz="2600" spc="10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600" spc="265" dirty="0">
                <a:solidFill>
                  <a:srgbClr val="0F1121"/>
                </a:solidFill>
                <a:latin typeface="Trebuchet MS"/>
                <a:cs typeface="Trebuchet MS"/>
              </a:rPr>
              <a:t>4</a:t>
            </a:r>
            <a:r>
              <a:rPr sz="2600" spc="-375" dirty="0">
                <a:solidFill>
                  <a:srgbClr val="0F1121"/>
                </a:solidFill>
                <a:latin typeface="Trebuchet MS"/>
                <a:cs typeface="Trebuchet MS"/>
              </a:rPr>
              <a:t>.</a:t>
            </a:r>
            <a:r>
              <a:rPr sz="2600" spc="254" dirty="0">
                <a:solidFill>
                  <a:srgbClr val="0F1121"/>
                </a:solidFill>
                <a:latin typeface="Trebuchet MS"/>
                <a:cs typeface="Trebuchet MS"/>
              </a:rPr>
              <a:t>W</a:t>
            </a:r>
            <a:r>
              <a:rPr sz="2600" spc="40" dirty="0">
                <a:solidFill>
                  <a:srgbClr val="0F1121"/>
                </a:solidFill>
                <a:latin typeface="Trebuchet MS"/>
                <a:cs typeface="Trebuchet MS"/>
              </a:rPr>
              <a:t>e</a:t>
            </a:r>
            <a:r>
              <a:rPr sz="2600" spc="95" dirty="0">
                <a:solidFill>
                  <a:srgbClr val="0F1121"/>
                </a:solidFill>
                <a:latin typeface="Trebuchet MS"/>
                <a:cs typeface="Trebuchet MS"/>
              </a:rPr>
              <a:t>b</a:t>
            </a:r>
            <a:r>
              <a:rPr sz="2600" spc="-185" dirty="0">
                <a:solidFill>
                  <a:srgbClr val="0F1121"/>
                </a:solidFill>
                <a:latin typeface="Trebuchet MS"/>
                <a:cs typeface="Trebuchet MS"/>
              </a:rPr>
              <a:t> </a:t>
            </a:r>
            <a:r>
              <a:rPr sz="2600" spc="495" dirty="0">
                <a:solidFill>
                  <a:srgbClr val="0F1121"/>
                </a:solidFill>
                <a:latin typeface="Trebuchet MS"/>
                <a:cs typeface="Trebuchet MS"/>
              </a:rPr>
              <a:t>S</a:t>
            </a:r>
            <a:r>
              <a:rPr sz="2600" spc="110" dirty="0">
                <a:solidFill>
                  <a:srgbClr val="0F1121"/>
                </a:solidFill>
                <a:latin typeface="Trebuchet MS"/>
                <a:cs typeface="Trebuchet MS"/>
              </a:rPr>
              <a:t>c</a:t>
            </a:r>
            <a:r>
              <a:rPr sz="2600" spc="-10" dirty="0">
                <a:solidFill>
                  <a:srgbClr val="0F1121"/>
                </a:solidFill>
                <a:latin typeface="Trebuchet MS"/>
                <a:cs typeface="Trebuchet MS"/>
              </a:rPr>
              <a:t>r</a:t>
            </a:r>
            <a:r>
              <a:rPr sz="2600" spc="95" dirty="0">
                <a:solidFill>
                  <a:srgbClr val="0F1121"/>
                </a:solidFill>
                <a:latin typeface="Trebuchet MS"/>
                <a:cs typeface="Trebuchet MS"/>
              </a:rPr>
              <a:t>a</a:t>
            </a:r>
            <a:r>
              <a:rPr sz="2600" spc="90" dirty="0">
                <a:solidFill>
                  <a:srgbClr val="0F1121"/>
                </a:solidFill>
                <a:latin typeface="Trebuchet MS"/>
                <a:cs typeface="Trebuchet MS"/>
              </a:rPr>
              <a:t>pp</a:t>
            </a:r>
            <a:r>
              <a:rPr sz="2600" spc="-65" dirty="0">
                <a:solidFill>
                  <a:srgbClr val="0F1121"/>
                </a:solidFill>
                <a:latin typeface="Trebuchet MS"/>
                <a:cs typeface="Trebuchet MS"/>
              </a:rPr>
              <a:t>i</a:t>
            </a:r>
            <a:r>
              <a:rPr sz="2600" spc="70" dirty="0">
                <a:solidFill>
                  <a:srgbClr val="0F1121"/>
                </a:solidFill>
                <a:latin typeface="Trebuchet MS"/>
                <a:cs typeface="Trebuchet MS"/>
              </a:rPr>
              <a:t>n</a:t>
            </a:r>
            <a:r>
              <a:rPr sz="2600" spc="305" dirty="0">
                <a:solidFill>
                  <a:srgbClr val="0F1121"/>
                </a:solidFill>
                <a:latin typeface="Trebuchet MS"/>
                <a:cs typeface="Trebuchet MS"/>
              </a:rPr>
              <a:t>g</a:t>
            </a:r>
            <a:endParaRPr sz="26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5407" y="3506408"/>
            <a:ext cx="733424" cy="7334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75407" y="6361574"/>
            <a:ext cx="733424" cy="7334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918686" y="6276694"/>
            <a:ext cx="7620000" cy="27622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91440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720"/>
              </a:spcBef>
            </a:pPr>
            <a:r>
              <a:rPr sz="5300" spc="550" dirty="0">
                <a:latin typeface="Trebuchet MS"/>
                <a:cs typeface="Trebuchet MS"/>
              </a:rPr>
              <a:t>3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409" dirty="0">
                <a:latin typeface="Trebuchet MS"/>
                <a:cs typeface="Trebuchet MS"/>
              </a:rPr>
              <a:t>P</a:t>
            </a:r>
            <a:r>
              <a:rPr sz="5300" spc="5" dirty="0">
                <a:latin typeface="Trebuchet MS"/>
                <a:cs typeface="Trebuchet MS"/>
              </a:rPr>
              <a:t>l</a:t>
            </a:r>
            <a:r>
              <a:rPr sz="5300" spc="204" dirty="0">
                <a:latin typeface="Trebuchet MS"/>
                <a:cs typeface="Trebuchet MS"/>
              </a:rPr>
              <a:t>y</a:t>
            </a:r>
            <a:r>
              <a:rPr sz="5300" spc="85" dirty="0">
                <a:latin typeface="Trebuchet MS"/>
                <a:cs typeface="Trebuchet MS"/>
              </a:rPr>
              <a:t>e</a:t>
            </a:r>
            <a:r>
              <a:rPr sz="5300" spc="-10" dirty="0">
                <a:latin typeface="Trebuchet MS"/>
                <a:cs typeface="Trebuchet MS"/>
              </a:rPr>
              <a:t>r</a:t>
            </a:r>
            <a:endParaRPr sz="5300">
              <a:latin typeface="Trebuchet MS"/>
              <a:cs typeface="Trebuchet MS"/>
            </a:endParaRPr>
          </a:p>
          <a:p>
            <a:pPr marL="487680" marR="476250" algn="just">
              <a:lnSpc>
                <a:spcPct val="115100"/>
              </a:lnSpc>
              <a:spcBef>
                <a:spcPts val="1964"/>
              </a:spcBef>
            </a:pPr>
            <a:r>
              <a:rPr sz="1900" spc="45" dirty="0">
                <a:latin typeface="Trebuchet MS"/>
                <a:cs typeface="Trebuchet MS"/>
              </a:rPr>
              <a:t>Plyer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module</a:t>
            </a:r>
            <a:r>
              <a:rPr sz="1900" spc="45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is</a:t>
            </a:r>
            <a:r>
              <a:rPr sz="1900" spc="8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used</a:t>
            </a:r>
            <a:r>
              <a:rPr sz="1900" spc="9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30" dirty="0">
                <a:latin typeface="Trebuchet MS"/>
                <a:cs typeface="Trebuchet MS"/>
              </a:rPr>
              <a:t> </a:t>
            </a:r>
            <a:r>
              <a:rPr sz="1900" spc="105" dirty="0">
                <a:latin typeface="Trebuchet MS"/>
                <a:cs typeface="Trebuchet MS"/>
              </a:rPr>
              <a:t>access</a:t>
            </a:r>
            <a:r>
              <a:rPr sz="1900" spc="110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features</a:t>
            </a:r>
            <a:r>
              <a:rPr sz="1900" spc="55" dirty="0">
                <a:latin typeface="Trebuchet MS"/>
                <a:cs typeface="Trebuchet MS"/>
              </a:rPr>
              <a:t> of</a:t>
            </a:r>
            <a:r>
              <a:rPr sz="1900" spc="60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hardware.</a:t>
            </a:r>
            <a:r>
              <a:rPr sz="1900" spc="380" dirty="0">
                <a:latin typeface="Trebuchet MS"/>
                <a:cs typeface="Trebuchet MS"/>
              </a:rPr>
              <a:t> </a:t>
            </a:r>
            <a:r>
              <a:rPr sz="1900" spc="110" dirty="0">
                <a:latin typeface="Trebuchet MS"/>
                <a:cs typeface="Trebuchet MS"/>
              </a:rPr>
              <a:t>We</a:t>
            </a:r>
            <a:r>
              <a:rPr sz="1900" spc="-75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used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-20" dirty="0">
                <a:latin typeface="Trebuchet MS"/>
                <a:cs typeface="Trebuchet MS"/>
              </a:rPr>
              <a:t>it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add</a:t>
            </a:r>
            <a:r>
              <a:rPr sz="1900" spc="-75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notification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feature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in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our</a:t>
            </a:r>
            <a:r>
              <a:rPr sz="1900" spc="-8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app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90" dirty="0">
                <a:latin typeface="Trebuchet MS"/>
                <a:cs typeface="Trebuchet MS"/>
              </a:rPr>
              <a:t>show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notifications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on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our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15" dirty="0">
                <a:latin typeface="Trebuchet MS"/>
                <a:cs typeface="Trebuchet MS"/>
              </a:rPr>
              <a:t>device.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18686" y="3419195"/>
            <a:ext cx="7620000" cy="27622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1435" rIns="0" bIns="0" rtlCol="0">
            <a:spAutoFit/>
          </a:bodyPr>
          <a:lstStyle/>
          <a:p>
            <a:pPr marL="384175">
              <a:lnSpc>
                <a:spcPct val="100000"/>
              </a:lnSpc>
              <a:spcBef>
                <a:spcPts val="405"/>
              </a:spcBef>
            </a:pPr>
            <a:r>
              <a:rPr sz="5300" spc="370" dirty="0">
                <a:latin typeface="Trebuchet MS"/>
                <a:cs typeface="Trebuchet MS"/>
              </a:rPr>
              <a:t>2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470" dirty="0">
                <a:latin typeface="Trebuchet MS"/>
                <a:cs typeface="Trebuchet MS"/>
              </a:rPr>
              <a:t>C</a:t>
            </a:r>
            <a:r>
              <a:rPr sz="5300" spc="125" dirty="0">
                <a:latin typeface="Trebuchet MS"/>
                <a:cs typeface="Trebuchet MS"/>
              </a:rPr>
              <a:t>o</a:t>
            </a:r>
            <a:r>
              <a:rPr sz="5300" spc="65" dirty="0">
                <a:latin typeface="Trebuchet MS"/>
                <a:cs typeface="Trebuchet MS"/>
              </a:rPr>
              <a:t>v</a:t>
            </a:r>
            <a:r>
              <a:rPr sz="5300" spc="-130" dirty="0">
                <a:latin typeface="Trebuchet MS"/>
                <a:cs typeface="Trebuchet MS"/>
              </a:rPr>
              <a:t>i</a:t>
            </a:r>
            <a:r>
              <a:rPr sz="5300" spc="200" dirty="0">
                <a:latin typeface="Trebuchet MS"/>
                <a:cs typeface="Trebuchet MS"/>
              </a:rPr>
              <a:t>d</a:t>
            </a:r>
            <a:endParaRPr sz="5300">
              <a:latin typeface="Trebuchet MS"/>
              <a:cs typeface="Trebuchet MS"/>
            </a:endParaRPr>
          </a:p>
          <a:p>
            <a:pPr marL="487680" marR="478790" indent="93345" algn="just">
              <a:lnSpc>
                <a:spcPct val="115100"/>
              </a:lnSpc>
              <a:spcBef>
                <a:spcPts val="1215"/>
              </a:spcBef>
            </a:pPr>
            <a:r>
              <a:rPr sz="1900" spc="10" dirty="0">
                <a:latin typeface="Trebuchet MS"/>
                <a:cs typeface="Trebuchet MS"/>
              </a:rPr>
              <a:t>It </a:t>
            </a:r>
            <a:r>
              <a:rPr sz="1900" spc="75" dirty="0">
                <a:latin typeface="Trebuchet MS"/>
                <a:cs typeface="Trebuchet MS"/>
              </a:rPr>
              <a:t>is </a:t>
            </a:r>
            <a:r>
              <a:rPr sz="1900" spc="70" dirty="0">
                <a:latin typeface="Trebuchet MS"/>
                <a:cs typeface="Trebuchet MS"/>
              </a:rPr>
              <a:t>a </a:t>
            </a:r>
            <a:r>
              <a:rPr sz="1900" spc="60" dirty="0">
                <a:latin typeface="Trebuchet MS"/>
                <a:cs typeface="Trebuchet MS"/>
              </a:rPr>
              <a:t>Python </a:t>
            </a:r>
            <a:r>
              <a:rPr sz="1900" spc="90" dirty="0">
                <a:latin typeface="Trebuchet MS"/>
                <a:cs typeface="Trebuchet MS"/>
              </a:rPr>
              <a:t>package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85" dirty="0">
                <a:latin typeface="Trebuchet MS"/>
                <a:cs typeface="Trebuchet MS"/>
              </a:rPr>
              <a:t>get </a:t>
            </a:r>
            <a:r>
              <a:rPr sz="1900" spc="25" dirty="0">
                <a:latin typeface="Trebuchet MS"/>
                <a:cs typeface="Trebuchet MS"/>
              </a:rPr>
              <a:t>information </a:t>
            </a:r>
            <a:r>
              <a:rPr sz="1900" spc="65" dirty="0">
                <a:latin typeface="Trebuchet MS"/>
                <a:cs typeface="Trebuchet MS"/>
              </a:rPr>
              <a:t>regarding </a:t>
            </a:r>
            <a:r>
              <a:rPr sz="1900" spc="30" dirty="0">
                <a:latin typeface="Trebuchet MS"/>
                <a:cs typeface="Trebuchet MS"/>
              </a:rPr>
              <a:t>the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novel </a:t>
            </a:r>
            <a:r>
              <a:rPr sz="1900" spc="45" dirty="0">
                <a:latin typeface="Trebuchet MS"/>
                <a:cs typeface="Trebuchet MS"/>
              </a:rPr>
              <a:t>corona </a:t>
            </a:r>
            <a:r>
              <a:rPr sz="1900" spc="40" dirty="0">
                <a:latin typeface="Trebuchet MS"/>
                <a:cs typeface="Trebuchet MS"/>
              </a:rPr>
              <a:t>virus </a:t>
            </a:r>
            <a:r>
              <a:rPr sz="1900" spc="30" dirty="0">
                <a:latin typeface="Trebuchet MS"/>
                <a:cs typeface="Trebuchet MS"/>
              </a:rPr>
              <a:t>provided </a:t>
            </a:r>
            <a:r>
              <a:rPr sz="1900" spc="70" dirty="0">
                <a:latin typeface="Trebuchet MS"/>
                <a:cs typeface="Trebuchet MS"/>
              </a:rPr>
              <a:t>by </a:t>
            </a:r>
            <a:r>
              <a:rPr sz="1900" spc="35" dirty="0">
                <a:latin typeface="Trebuchet MS"/>
                <a:cs typeface="Trebuchet MS"/>
              </a:rPr>
              <a:t>Johns </a:t>
            </a:r>
            <a:r>
              <a:rPr sz="1900" spc="90" dirty="0">
                <a:latin typeface="Trebuchet MS"/>
                <a:cs typeface="Trebuchet MS"/>
              </a:rPr>
              <a:t>Hopkins </a:t>
            </a:r>
            <a:r>
              <a:rPr sz="1900" spc="30" dirty="0">
                <a:latin typeface="Trebuchet MS"/>
                <a:cs typeface="Trebuchet MS"/>
              </a:rPr>
              <a:t>university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 </a:t>
            </a:r>
            <a:r>
              <a:rPr sz="1900" spc="5" dirty="0">
                <a:latin typeface="Trebuchet MS"/>
                <a:cs typeface="Trebuchet MS"/>
              </a:rPr>
              <a:t>worldometers.info. </a:t>
            </a:r>
            <a:r>
              <a:rPr sz="1900" spc="110" dirty="0">
                <a:latin typeface="Trebuchet MS"/>
                <a:cs typeface="Trebuchet MS"/>
              </a:rPr>
              <a:t>We </a:t>
            </a:r>
            <a:r>
              <a:rPr sz="1900" spc="85" dirty="0">
                <a:latin typeface="Trebuchet MS"/>
                <a:cs typeface="Trebuchet MS"/>
              </a:rPr>
              <a:t>used </a:t>
            </a:r>
            <a:r>
              <a:rPr sz="1900" spc="-20" dirty="0">
                <a:latin typeface="Trebuchet MS"/>
                <a:cs typeface="Trebuchet MS"/>
              </a:rPr>
              <a:t>it </a:t>
            </a:r>
            <a:r>
              <a:rPr sz="1900" spc="5" dirty="0">
                <a:latin typeface="Trebuchet MS"/>
                <a:cs typeface="Trebuchet MS"/>
              </a:rPr>
              <a:t>in </a:t>
            </a:r>
            <a:r>
              <a:rPr sz="1900" spc="25" dirty="0">
                <a:latin typeface="Trebuchet MS"/>
                <a:cs typeface="Trebuchet MS"/>
              </a:rPr>
              <a:t>our </a:t>
            </a:r>
            <a:r>
              <a:rPr sz="1900" spc="65" dirty="0">
                <a:latin typeface="Trebuchet MS"/>
                <a:cs typeface="Trebuchet MS"/>
              </a:rPr>
              <a:t>app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85" dirty="0">
                <a:latin typeface="Trebuchet MS"/>
                <a:cs typeface="Trebuchet MS"/>
              </a:rPr>
              <a:t>get </a:t>
            </a:r>
            <a:r>
              <a:rPr sz="1900" spc="30" dirty="0">
                <a:latin typeface="Trebuchet MS"/>
                <a:cs typeface="Trebuchet MS"/>
              </a:rPr>
              <a:t>the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latest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updated</a:t>
            </a:r>
            <a:r>
              <a:rPr sz="1900" spc="300" dirty="0">
                <a:latin typeface="Trebuchet MS"/>
                <a:cs typeface="Trebuchet MS"/>
              </a:rPr>
              <a:t> </a:t>
            </a:r>
            <a:r>
              <a:rPr sz="1900" spc="114" dirty="0">
                <a:latin typeface="Trebuchet MS"/>
                <a:cs typeface="Trebuchet MS"/>
              </a:rPr>
              <a:t>COVID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-35" dirty="0">
                <a:latin typeface="Trebuchet MS"/>
                <a:cs typeface="Trebuchet MS"/>
              </a:rPr>
              <a:t>info.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18686" y="561695"/>
            <a:ext cx="7620000" cy="27622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8575" rIns="0" bIns="0" rtlCol="0">
            <a:spAutoFit/>
          </a:bodyPr>
          <a:lstStyle/>
          <a:p>
            <a:pPr marL="445134">
              <a:lnSpc>
                <a:spcPct val="100000"/>
              </a:lnSpc>
              <a:spcBef>
                <a:spcPts val="225"/>
              </a:spcBef>
            </a:pPr>
            <a:r>
              <a:rPr sz="5300" spc="-630" dirty="0">
                <a:latin typeface="Trebuchet MS"/>
                <a:cs typeface="Trebuchet MS"/>
              </a:rPr>
              <a:t>1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1070" dirty="0">
                <a:latin typeface="Trebuchet MS"/>
                <a:cs typeface="Trebuchet MS"/>
              </a:rPr>
              <a:t> </a:t>
            </a:r>
            <a:r>
              <a:rPr sz="5300" spc="60" dirty="0">
                <a:latin typeface="Trebuchet MS"/>
                <a:cs typeface="Trebuchet MS"/>
              </a:rPr>
              <a:t>T</a:t>
            </a:r>
            <a:r>
              <a:rPr sz="5300" spc="310" dirty="0">
                <a:latin typeface="Trebuchet MS"/>
                <a:cs typeface="Trebuchet MS"/>
              </a:rPr>
              <a:t>k</a:t>
            </a:r>
            <a:r>
              <a:rPr sz="5300" spc="-130" dirty="0">
                <a:latin typeface="Trebuchet MS"/>
                <a:cs typeface="Trebuchet MS"/>
              </a:rPr>
              <a:t>i</a:t>
            </a:r>
            <a:r>
              <a:rPr sz="5300" spc="155" dirty="0">
                <a:latin typeface="Trebuchet MS"/>
                <a:cs typeface="Trebuchet MS"/>
              </a:rPr>
              <a:t>n</a:t>
            </a:r>
            <a:r>
              <a:rPr sz="5300" spc="25" dirty="0">
                <a:latin typeface="Trebuchet MS"/>
                <a:cs typeface="Trebuchet MS"/>
              </a:rPr>
              <a:t>t</a:t>
            </a:r>
            <a:r>
              <a:rPr sz="5300" spc="85" dirty="0">
                <a:latin typeface="Trebuchet MS"/>
                <a:cs typeface="Trebuchet MS"/>
              </a:rPr>
              <a:t>e</a:t>
            </a:r>
            <a:r>
              <a:rPr sz="5300" spc="-10" dirty="0">
                <a:latin typeface="Trebuchet MS"/>
                <a:cs typeface="Trebuchet MS"/>
              </a:rPr>
              <a:t>r</a:t>
            </a:r>
            <a:endParaRPr sz="5300">
              <a:latin typeface="Trebuchet MS"/>
              <a:cs typeface="Trebuchet MS"/>
            </a:endParaRPr>
          </a:p>
          <a:p>
            <a:pPr marL="487680" marR="476250" algn="just">
              <a:lnSpc>
                <a:spcPct val="115100"/>
              </a:lnSpc>
              <a:spcBef>
                <a:spcPts val="645"/>
              </a:spcBef>
            </a:pPr>
            <a:r>
              <a:rPr sz="1900" spc="20" dirty="0">
                <a:latin typeface="Trebuchet MS"/>
                <a:cs typeface="Trebuchet MS"/>
              </a:rPr>
              <a:t>Tkinter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is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standard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GUI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library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for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Python.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It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provides</a:t>
            </a:r>
            <a:r>
              <a:rPr sz="1900" spc="-35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fast</a:t>
            </a:r>
            <a:r>
              <a:rPr sz="1900" spc="-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90" dirty="0">
                <a:latin typeface="Trebuchet MS"/>
                <a:cs typeface="Trebuchet MS"/>
              </a:rPr>
              <a:t>easy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way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create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GUI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applications</a:t>
            </a:r>
            <a:r>
              <a:rPr sz="1900" spc="-5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459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provides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</a:t>
            </a:r>
            <a:r>
              <a:rPr sz="1900" spc="7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powerful</a:t>
            </a:r>
            <a:r>
              <a:rPr sz="1900" spc="4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object-oriented</a:t>
            </a:r>
            <a:r>
              <a:rPr sz="1900" spc="1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interface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30" dirty="0">
                <a:latin typeface="Trebuchet MS"/>
                <a:cs typeface="Trebuchet MS"/>
              </a:rPr>
              <a:t> the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Tk</a:t>
            </a:r>
            <a:r>
              <a:rPr sz="1900" spc="7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GUI </a:t>
            </a:r>
            <a:r>
              <a:rPr sz="1900" spc="7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toolkit.We </a:t>
            </a:r>
            <a:r>
              <a:rPr sz="1900" spc="85" dirty="0">
                <a:latin typeface="Trebuchet MS"/>
                <a:cs typeface="Trebuchet MS"/>
              </a:rPr>
              <a:t>used </a:t>
            </a:r>
            <a:r>
              <a:rPr sz="1900" spc="-20" dirty="0">
                <a:latin typeface="Trebuchet MS"/>
                <a:cs typeface="Trebuchet MS"/>
              </a:rPr>
              <a:t>it </a:t>
            </a:r>
            <a:r>
              <a:rPr sz="1900" spc="5" dirty="0">
                <a:latin typeface="Trebuchet MS"/>
                <a:cs typeface="Trebuchet MS"/>
              </a:rPr>
              <a:t>in </a:t>
            </a:r>
            <a:r>
              <a:rPr sz="1900" spc="25" dirty="0">
                <a:latin typeface="Trebuchet MS"/>
                <a:cs typeface="Trebuchet MS"/>
              </a:rPr>
              <a:t>our </a:t>
            </a:r>
            <a:r>
              <a:rPr sz="1900" spc="65" dirty="0">
                <a:latin typeface="Trebuchet MS"/>
                <a:cs typeface="Trebuchet MS"/>
              </a:rPr>
              <a:t>app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30" dirty="0">
                <a:latin typeface="Trebuchet MS"/>
                <a:cs typeface="Trebuchet MS"/>
              </a:rPr>
              <a:t>create the </a:t>
            </a:r>
            <a:r>
              <a:rPr sz="1900" spc="40" dirty="0">
                <a:latin typeface="Trebuchet MS"/>
                <a:cs typeface="Trebuchet MS"/>
              </a:rPr>
              <a:t>whole </a:t>
            </a:r>
            <a:r>
              <a:rPr sz="1900" spc="95" dirty="0">
                <a:latin typeface="Trebuchet MS"/>
                <a:cs typeface="Trebuchet MS"/>
              </a:rPr>
              <a:t>Body </a:t>
            </a:r>
            <a:r>
              <a:rPr sz="1900" spc="10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structure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of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our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20" dirty="0">
                <a:latin typeface="Trebuchet MS"/>
                <a:cs typeface="Trebuchet MS"/>
              </a:rPr>
              <a:t>app.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1865" y="2097192"/>
            <a:ext cx="6673850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 algn="just">
              <a:lnSpc>
                <a:spcPct val="115100"/>
              </a:lnSpc>
              <a:spcBef>
                <a:spcPts val="100"/>
              </a:spcBef>
            </a:pPr>
            <a:r>
              <a:rPr sz="1900" spc="60" dirty="0">
                <a:latin typeface="Trebuchet MS"/>
                <a:cs typeface="Trebuchet MS"/>
              </a:rPr>
              <a:t>Python </a:t>
            </a:r>
            <a:r>
              <a:rPr sz="1900" spc="10" dirty="0">
                <a:latin typeface="Trebuchet MS"/>
                <a:cs typeface="Trebuchet MS"/>
              </a:rPr>
              <a:t>time </a:t>
            </a:r>
            <a:r>
              <a:rPr sz="1900" spc="40" dirty="0">
                <a:latin typeface="Trebuchet MS"/>
                <a:cs typeface="Trebuchet MS"/>
              </a:rPr>
              <a:t>module </a:t>
            </a:r>
            <a:r>
              <a:rPr sz="1900" spc="45" dirty="0">
                <a:latin typeface="Trebuchet MS"/>
                <a:cs typeface="Trebuchet MS"/>
              </a:rPr>
              <a:t>provides </a:t>
            </a:r>
            <a:r>
              <a:rPr sz="1900" spc="65" dirty="0">
                <a:latin typeface="Trebuchet MS"/>
                <a:cs typeface="Trebuchet MS"/>
              </a:rPr>
              <a:t>many </a:t>
            </a:r>
            <a:r>
              <a:rPr sz="1900" spc="100" dirty="0">
                <a:latin typeface="Trebuchet MS"/>
                <a:cs typeface="Trebuchet MS"/>
              </a:rPr>
              <a:t>ways </a:t>
            </a:r>
            <a:r>
              <a:rPr sz="1900" spc="55" dirty="0">
                <a:latin typeface="Trebuchet MS"/>
                <a:cs typeface="Trebuchet MS"/>
              </a:rPr>
              <a:t>of </a:t>
            </a:r>
            <a:r>
              <a:rPr sz="1900" spc="50" dirty="0">
                <a:latin typeface="Trebuchet MS"/>
                <a:cs typeface="Trebuchet MS"/>
              </a:rPr>
              <a:t>representing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time</a:t>
            </a:r>
            <a:r>
              <a:rPr sz="1900" spc="-10" dirty="0">
                <a:latin typeface="Trebuchet MS"/>
                <a:cs typeface="Trebuchet MS"/>
              </a:rPr>
              <a:t> </a:t>
            </a:r>
            <a:r>
              <a:rPr sz="1900" spc="5" dirty="0">
                <a:latin typeface="Trebuchet MS"/>
                <a:cs typeface="Trebuchet MS"/>
              </a:rPr>
              <a:t>in</a:t>
            </a:r>
            <a:r>
              <a:rPr sz="1900" spc="-5" dirty="0">
                <a:latin typeface="Trebuchet MS"/>
                <a:cs typeface="Trebuchet MS"/>
              </a:rPr>
              <a:t> code,</a:t>
            </a:r>
            <a:r>
              <a:rPr sz="1900" spc="-10" dirty="0">
                <a:latin typeface="Trebuchet MS"/>
                <a:cs typeface="Trebuchet MS"/>
              </a:rPr>
              <a:t> </a:t>
            </a:r>
            <a:r>
              <a:rPr sz="1900" spc="90" dirty="0">
                <a:latin typeface="Trebuchet MS"/>
                <a:cs typeface="Trebuchet MS"/>
              </a:rPr>
              <a:t>such</a:t>
            </a:r>
            <a:r>
              <a:rPr sz="1900" spc="-5" dirty="0">
                <a:latin typeface="Trebuchet MS"/>
                <a:cs typeface="Trebuchet MS"/>
              </a:rPr>
              <a:t> </a:t>
            </a:r>
            <a:r>
              <a:rPr sz="1900" spc="135" dirty="0">
                <a:latin typeface="Trebuchet MS"/>
                <a:cs typeface="Trebuchet MS"/>
              </a:rPr>
              <a:t>as</a:t>
            </a:r>
            <a:r>
              <a:rPr sz="1900" spc="-5" dirty="0">
                <a:latin typeface="Trebuchet MS"/>
                <a:cs typeface="Trebuchet MS"/>
              </a:rPr>
              <a:t> objects,</a:t>
            </a:r>
            <a:r>
              <a:rPr sz="1900" spc="-1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numbers,</a:t>
            </a:r>
            <a:r>
              <a:rPr sz="1900" spc="-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-1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strings.</a:t>
            </a:r>
            <a:r>
              <a:rPr sz="1900" spc="-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It</a:t>
            </a:r>
            <a:r>
              <a:rPr sz="1900" spc="-5" dirty="0">
                <a:latin typeface="Trebuchet MS"/>
                <a:cs typeface="Trebuchet MS"/>
              </a:rPr>
              <a:t> </a:t>
            </a:r>
            <a:r>
              <a:rPr sz="1900" spc="80" dirty="0">
                <a:latin typeface="Trebuchet MS"/>
                <a:cs typeface="Trebuchet MS"/>
              </a:rPr>
              <a:t>also </a:t>
            </a:r>
            <a:r>
              <a:rPr sz="1900" spc="-56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provides </a:t>
            </a:r>
            <a:r>
              <a:rPr sz="1900" spc="30" dirty="0">
                <a:latin typeface="Trebuchet MS"/>
                <a:cs typeface="Trebuchet MS"/>
              </a:rPr>
              <a:t>functionality </a:t>
            </a:r>
            <a:r>
              <a:rPr sz="1900" spc="25" dirty="0">
                <a:latin typeface="Trebuchet MS"/>
                <a:cs typeface="Trebuchet MS"/>
              </a:rPr>
              <a:t>other </a:t>
            </a:r>
            <a:r>
              <a:rPr sz="1900" spc="45" dirty="0">
                <a:latin typeface="Trebuchet MS"/>
                <a:cs typeface="Trebuchet MS"/>
              </a:rPr>
              <a:t>than </a:t>
            </a:r>
            <a:r>
              <a:rPr sz="1900" spc="50" dirty="0">
                <a:latin typeface="Trebuchet MS"/>
                <a:cs typeface="Trebuchet MS"/>
              </a:rPr>
              <a:t>representing </a:t>
            </a:r>
            <a:r>
              <a:rPr sz="1900" spc="-40" dirty="0">
                <a:latin typeface="Trebuchet MS"/>
                <a:cs typeface="Trebuchet MS"/>
              </a:rPr>
              <a:t>time, </a:t>
            </a:r>
            <a:r>
              <a:rPr sz="1900" spc="25" dirty="0">
                <a:latin typeface="Trebuchet MS"/>
                <a:cs typeface="Trebuchet MS"/>
              </a:rPr>
              <a:t>like </a:t>
            </a:r>
            <a:r>
              <a:rPr sz="1900" spc="30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waiting</a:t>
            </a:r>
            <a:r>
              <a:rPr sz="1900" spc="85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during</a:t>
            </a:r>
            <a:r>
              <a:rPr sz="1900" spc="65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code</a:t>
            </a:r>
            <a:r>
              <a:rPr sz="1900" spc="6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execution</a:t>
            </a:r>
            <a:r>
              <a:rPr sz="1900" spc="10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685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measuring</a:t>
            </a:r>
            <a:r>
              <a:rPr sz="1900" spc="67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1865" y="3430692"/>
            <a:ext cx="6670675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spc="35" dirty="0">
                <a:latin typeface="Trebuchet MS"/>
                <a:cs typeface="Trebuchet MS"/>
              </a:rPr>
              <a:t>efficiency</a:t>
            </a:r>
            <a:r>
              <a:rPr sz="190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of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your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code.We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85" dirty="0">
                <a:latin typeface="Trebuchet MS"/>
                <a:cs typeface="Trebuchet MS"/>
              </a:rPr>
              <a:t>used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-20" dirty="0">
                <a:latin typeface="Trebuchet MS"/>
                <a:cs typeface="Trebuchet MS"/>
              </a:rPr>
              <a:t>it</a:t>
            </a:r>
            <a:r>
              <a:rPr sz="1900" spc="5" dirty="0">
                <a:latin typeface="Trebuchet MS"/>
                <a:cs typeface="Trebuchet MS"/>
              </a:rPr>
              <a:t> in </a:t>
            </a:r>
            <a:r>
              <a:rPr sz="1900" spc="25" dirty="0">
                <a:latin typeface="Trebuchet MS"/>
                <a:cs typeface="Trebuchet MS"/>
              </a:rPr>
              <a:t>our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110" dirty="0">
                <a:latin typeface="Trebuchet MS"/>
                <a:cs typeface="Trebuchet MS"/>
              </a:rPr>
              <a:t>app's</a:t>
            </a:r>
            <a:r>
              <a:rPr sz="1900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notification </a:t>
            </a:r>
            <a:r>
              <a:rPr sz="1900" spc="-555" dirty="0">
                <a:latin typeface="Trebuchet MS"/>
                <a:cs typeface="Trebuchet MS"/>
              </a:rPr>
              <a:t> </a:t>
            </a:r>
            <a:r>
              <a:rPr sz="1900" spc="-5" dirty="0">
                <a:latin typeface="Trebuchet MS"/>
                <a:cs typeface="Trebuchet MS"/>
              </a:rPr>
              <a:t>feature.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4565" y="6069325"/>
            <a:ext cx="665353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5100"/>
              </a:lnSpc>
              <a:spcBef>
                <a:spcPts val="100"/>
              </a:spcBef>
              <a:tabLst>
                <a:tab pos="1676400" algn="l"/>
                <a:tab pos="2876550" algn="l"/>
                <a:tab pos="3435985" algn="l"/>
                <a:tab pos="4712970" algn="l"/>
                <a:tab pos="6150610" algn="l"/>
              </a:tabLst>
            </a:pPr>
            <a:r>
              <a:rPr sz="1900" spc="60" dirty="0">
                <a:latin typeface="Trebuchet MS"/>
                <a:cs typeface="Trebuchet MS"/>
              </a:rPr>
              <a:t>f</a:t>
            </a:r>
            <a:r>
              <a:rPr sz="1900" spc="40" dirty="0">
                <a:latin typeface="Trebuchet MS"/>
                <a:cs typeface="Trebuchet MS"/>
              </a:rPr>
              <a:t>u</a:t>
            </a:r>
            <a:r>
              <a:rPr sz="1900" spc="50" dirty="0">
                <a:latin typeface="Trebuchet MS"/>
                <a:cs typeface="Trebuchet MS"/>
              </a:rPr>
              <a:t>n</a:t>
            </a:r>
            <a:r>
              <a:rPr sz="1900" spc="65" dirty="0">
                <a:latin typeface="Trebuchet MS"/>
                <a:cs typeface="Trebuchet MS"/>
              </a:rPr>
              <a:t>da</a:t>
            </a:r>
            <a:r>
              <a:rPr sz="1900" spc="60" dirty="0">
                <a:latin typeface="Trebuchet MS"/>
                <a:cs typeface="Trebuchet MS"/>
              </a:rPr>
              <a:t>m</a:t>
            </a:r>
            <a:r>
              <a:rPr sz="1900" spc="25" dirty="0">
                <a:latin typeface="Trebuchet MS"/>
                <a:cs typeface="Trebuchet MS"/>
              </a:rPr>
              <a:t>e</a:t>
            </a:r>
            <a:r>
              <a:rPr sz="1900" spc="50" dirty="0">
                <a:latin typeface="Trebuchet MS"/>
                <a:cs typeface="Trebuchet MS"/>
              </a:rPr>
              <a:t>n</a:t>
            </a:r>
            <a:r>
              <a:rPr sz="1900" spc="5" dirty="0">
                <a:latin typeface="Trebuchet MS"/>
                <a:cs typeface="Trebuchet MS"/>
              </a:rPr>
              <a:t>t</a:t>
            </a:r>
            <a:r>
              <a:rPr sz="1900" spc="65" dirty="0">
                <a:latin typeface="Trebuchet MS"/>
                <a:cs typeface="Trebuchet MS"/>
              </a:rPr>
              <a:t>a</a:t>
            </a:r>
            <a:r>
              <a:rPr sz="1900" dirty="0">
                <a:latin typeface="Trebuchet MS"/>
                <a:cs typeface="Trebuchet MS"/>
              </a:rPr>
              <a:t>l	</a:t>
            </a:r>
            <a:r>
              <a:rPr sz="1900" spc="65" dirty="0">
                <a:latin typeface="Trebuchet MS"/>
                <a:cs typeface="Trebuchet MS"/>
              </a:rPr>
              <a:t>pa</a:t>
            </a:r>
            <a:r>
              <a:rPr sz="1900" spc="75" dirty="0">
                <a:latin typeface="Trebuchet MS"/>
                <a:cs typeface="Trebuchet MS"/>
              </a:rPr>
              <a:t>c</a:t>
            </a:r>
            <a:r>
              <a:rPr sz="1900" spc="105" dirty="0">
                <a:latin typeface="Trebuchet MS"/>
                <a:cs typeface="Trebuchet MS"/>
              </a:rPr>
              <a:t>k</a:t>
            </a:r>
            <a:r>
              <a:rPr sz="1900" spc="65" dirty="0">
                <a:latin typeface="Trebuchet MS"/>
                <a:cs typeface="Trebuchet MS"/>
              </a:rPr>
              <a:t>a</a:t>
            </a:r>
            <a:r>
              <a:rPr sz="1900" spc="220" dirty="0">
                <a:latin typeface="Trebuchet MS"/>
                <a:cs typeface="Trebuchet MS"/>
              </a:rPr>
              <a:t>g</a:t>
            </a:r>
            <a:r>
              <a:rPr sz="1900" spc="30" dirty="0">
                <a:latin typeface="Trebuchet MS"/>
                <a:cs typeface="Trebuchet MS"/>
              </a:rPr>
              <a:t>e</a:t>
            </a:r>
            <a:r>
              <a:rPr sz="1900" dirty="0">
                <a:latin typeface="Trebuchet MS"/>
                <a:cs typeface="Trebuchet MS"/>
              </a:rPr>
              <a:t>	</a:t>
            </a:r>
            <a:r>
              <a:rPr sz="1900" spc="60" dirty="0">
                <a:latin typeface="Trebuchet MS"/>
                <a:cs typeface="Trebuchet MS"/>
              </a:rPr>
              <a:t>f</a:t>
            </a:r>
            <a:r>
              <a:rPr sz="1900" spc="40" dirty="0">
                <a:latin typeface="Trebuchet MS"/>
                <a:cs typeface="Trebuchet MS"/>
              </a:rPr>
              <a:t>o</a:t>
            </a:r>
            <a:r>
              <a:rPr sz="1900" spc="-5" dirty="0">
                <a:latin typeface="Trebuchet MS"/>
                <a:cs typeface="Trebuchet MS"/>
              </a:rPr>
              <a:t>r</a:t>
            </a:r>
            <a:r>
              <a:rPr sz="1900" dirty="0">
                <a:latin typeface="Trebuchet MS"/>
                <a:cs typeface="Trebuchet MS"/>
              </a:rPr>
              <a:t>	</a:t>
            </a:r>
            <a:r>
              <a:rPr sz="1900" spc="195" dirty="0">
                <a:latin typeface="Trebuchet MS"/>
                <a:cs typeface="Trebuchet MS"/>
              </a:rPr>
              <a:t>s</a:t>
            </a:r>
            <a:r>
              <a:rPr sz="1900" spc="75" dirty="0">
                <a:latin typeface="Trebuchet MS"/>
                <a:cs typeface="Trebuchet MS"/>
              </a:rPr>
              <a:t>c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25" dirty="0">
                <a:latin typeface="Trebuchet MS"/>
                <a:cs typeface="Trebuchet MS"/>
              </a:rPr>
              <a:t>e</a:t>
            </a:r>
            <a:r>
              <a:rPr sz="1900" spc="50" dirty="0">
                <a:latin typeface="Trebuchet MS"/>
                <a:cs typeface="Trebuchet MS"/>
              </a:rPr>
              <a:t>n</a:t>
            </a:r>
            <a:r>
              <a:rPr sz="1900" spc="5" dirty="0">
                <a:latin typeface="Trebuchet MS"/>
                <a:cs typeface="Trebuchet MS"/>
              </a:rPr>
              <a:t>t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60" dirty="0">
                <a:latin typeface="Trebuchet MS"/>
                <a:cs typeface="Trebuchet MS"/>
              </a:rPr>
              <a:t>f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80" dirty="0">
                <a:latin typeface="Trebuchet MS"/>
                <a:cs typeface="Trebuchet MS"/>
              </a:rPr>
              <a:t>c</a:t>
            </a:r>
            <a:r>
              <a:rPr sz="1900" dirty="0">
                <a:latin typeface="Trebuchet MS"/>
                <a:cs typeface="Trebuchet MS"/>
              </a:rPr>
              <a:t>	</a:t>
            </a:r>
            <a:r>
              <a:rPr sz="1900" spc="75" dirty="0">
                <a:latin typeface="Trebuchet MS"/>
                <a:cs typeface="Trebuchet MS"/>
              </a:rPr>
              <a:t>c</a:t>
            </a:r>
            <a:r>
              <a:rPr sz="1900" spc="40" dirty="0">
                <a:latin typeface="Trebuchet MS"/>
                <a:cs typeface="Trebuchet MS"/>
              </a:rPr>
              <a:t>o</a:t>
            </a:r>
            <a:r>
              <a:rPr sz="1900" spc="60" dirty="0">
                <a:latin typeface="Trebuchet MS"/>
                <a:cs typeface="Trebuchet MS"/>
              </a:rPr>
              <a:t>m</a:t>
            </a:r>
            <a:r>
              <a:rPr sz="1900" spc="65" dirty="0">
                <a:latin typeface="Trebuchet MS"/>
                <a:cs typeface="Trebuchet MS"/>
              </a:rPr>
              <a:t>p</a:t>
            </a:r>
            <a:r>
              <a:rPr sz="1900" spc="40" dirty="0">
                <a:latin typeface="Trebuchet MS"/>
                <a:cs typeface="Trebuchet MS"/>
              </a:rPr>
              <a:t>u</a:t>
            </a:r>
            <a:r>
              <a:rPr sz="1900" spc="5" dirty="0">
                <a:latin typeface="Trebuchet MS"/>
                <a:cs typeface="Trebuchet MS"/>
              </a:rPr>
              <a:t>t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50" dirty="0">
                <a:latin typeface="Trebuchet MS"/>
                <a:cs typeface="Trebuchet MS"/>
              </a:rPr>
              <a:t>n</a:t>
            </a:r>
            <a:r>
              <a:rPr sz="1900" spc="225" dirty="0">
                <a:latin typeface="Trebuchet MS"/>
                <a:cs typeface="Trebuchet MS"/>
              </a:rPr>
              <a:t>g</a:t>
            </a:r>
            <a:r>
              <a:rPr sz="1900" dirty="0">
                <a:latin typeface="Trebuchet MS"/>
                <a:cs typeface="Trebuchet MS"/>
              </a:rPr>
              <a:t>	</a:t>
            </a:r>
            <a:r>
              <a:rPr sz="1900" spc="70" dirty="0">
                <a:latin typeface="Trebuchet MS"/>
                <a:cs typeface="Trebuchet MS"/>
              </a:rPr>
              <a:t>w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5" dirty="0">
                <a:latin typeface="Trebuchet MS"/>
                <a:cs typeface="Trebuchet MS"/>
              </a:rPr>
              <a:t>t</a:t>
            </a:r>
            <a:r>
              <a:rPr sz="1900" spc="40" dirty="0">
                <a:latin typeface="Trebuchet MS"/>
                <a:cs typeface="Trebuchet MS"/>
              </a:rPr>
              <a:t>h  </a:t>
            </a:r>
            <a:r>
              <a:rPr sz="1900" spc="10" dirty="0">
                <a:latin typeface="Trebuchet MS"/>
                <a:cs typeface="Trebuchet MS"/>
              </a:rPr>
              <a:t>Python.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8917" y="7607577"/>
            <a:ext cx="6661784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15100"/>
              </a:lnSpc>
              <a:spcBef>
                <a:spcPts val="100"/>
              </a:spcBef>
            </a:pPr>
            <a:r>
              <a:rPr sz="1900" spc="55" dirty="0">
                <a:latin typeface="Trebuchet MS"/>
                <a:cs typeface="Trebuchet MS"/>
              </a:rPr>
              <a:t>Matplotlib</a:t>
            </a:r>
            <a:r>
              <a:rPr sz="1900" spc="60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is</a:t>
            </a:r>
            <a:r>
              <a:rPr sz="1900" spc="80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</a:t>
            </a:r>
            <a:r>
              <a:rPr sz="1900" spc="7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cross-platform,</a:t>
            </a:r>
            <a:r>
              <a:rPr sz="1900" spc="40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data</a:t>
            </a:r>
            <a:r>
              <a:rPr sz="1900" spc="5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visualization</a:t>
            </a:r>
            <a:r>
              <a:rPr sz="1900" spc="3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 </a:t>
            </a:r>
            <a:r>
              <a:rPr sz="1900" spc="65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graphical </a:t>
            </a:r>
            <a:r>
              <a:rPr sz="1900" spc="45" dirty="0">
                <a:latin typeface="Trebuchet MS"/>
                <a:cs typeface="Trebuchet MS"/>
              </a:rPr>
              <a:t>plotting </a:t>
            </a:r>
            <a:r>
              <a:rPr sz="1900" spc="20" dirty="0">
                <a:latin typeface="Trebuchet MS"/>
                <a:cs typeface="Trebuchet MS"/>
              </a:rPr>
              <a:t>library</a:t>
            </a:r>
            <a:r>
              <a:rPr sz="1900" spc="2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for </a:t>
            </a:r>
            <a:r>
              <a:rPr sz="1900" spc="60" dirty="0">
                <a:latin typeface="Trebuchet MS"/>
                <a:cs typeface="Trebuchet MS"/>
              </a:rPr>
              <a:t>Python and </a:t>
            </a:r>
            <a:r>
              <a:rPr sz="1900" spc="55" dirty="0">
                <a:latin typeface="Trebuchet MS"/>
                <a:cs typeface="Trebuchet MS"/>
              </a:rPr>
              <a:t>its </a:t>
            </a:r>
            <a:r>
              <a:rPr sz="1900" spc="30" dirty="0">
                <a:latin typeface="Trebuchet MS"/>
                <a:cs typeface="Trebuchet MS"/>
              </a:rPr>
              <a:t>numerical 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extension</a:t>
            </a:r>
            <a:r>
              <a:rPr sz="1900" spc="-4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NumPy.It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offers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viable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open</a:t>
            </a:r>
            <a:r>
              <a:rPr sz="1900" spc="-45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source</a:t>
            </a:r>
            <a:r>
              <a:rPr sz="1900" spc="-40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alternative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120" dirty="0">
                <a:latin typeface="Trebuchet MS"/>
                <a:cs typeface="Trebuchet MS"/>
              </a:rPr>
              <a:t>MATLAB. </a:t>
            </a:r>
            <a:r>
              <a:rPr sz="1900" spc="55" dirty="0">
                <a:latin typeface="Trebuchet MS"/>
                <a:cs typeface="Trebuchet MS"/>
              </a:rPr>
              <a:t>Developers </a:t>
            </a:r>
            <a:r>
              <a:rPr sz="1900" spc="65" dirty="0">
                <a:latin typeface="Trebuchet MS"/>
                <a:cs typeface="Trebuchet MS"/>
              </a:rPr>
              <a:t>can </a:t>
            </a:r>
            <a:r>
              <a:rPr sz="1900" spc="80" dirty="0">
                <a:latin typeface="Trebuchet MS"/>
                <a:cs typeface="Trebuchet MS"/>
              </a:rPr>
              <a:t>also </a:t>
            </a:r>
            <a:r>
              <a:rPr sz="1900" spc="90" dirty="0">
                <a:latin typeface="Trebuchet MS"/>
                <a:cs typeface="Trebuchet MS"/>
              </a:rPr>
              <a:t>use </a:t>
            </a:r>
            <a:r>
              <a:rPr sz="1900" spc="15" dirty="0">
                <a:latin typeface="Trebuchet MS"/>
                <a:cs typeface="Trebuchet MS"/>
              </a:rPr>
              <a:t>matplotlib’s </a:t>
            </a:r>
            <a:r>
              <a:rPr sz="1900" spc="145" dirty="0">
                <a:latin typeface="Trebuchet MS"/>
                <a:cs typeface="Trebuchet MS"/>
              </a:rPr>
              <a:t>APIs </a:t>
            </a:r>
            <a:r>
              <a:rPr sz="1900" spc="150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(Application </a:t>
            </a:r>
            <a:r>
              <a:rPr sz="1900" spc="70" dirty="0">
                <a:latin typeface="Trebuchet MS"/>
                <a:cs typeface="Trebuchet MS"/>
              </a:rPr>
              <a:t>Programming </a:t>
            </a:r>
            <a:r>
              <a:rPr sz="1900" spc="35" dirty="0">
                <a:latin typeface="Trebuchet MS"/>
                <a:cs typeface="Trebuchet MS"/>
              </a:rPr>
              <a:t>Interfaces)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50" dirty="0">
                <a:latin typeface="Trebuchet MS"/>
                <a:cs typeface="Trebuchet MS"/>
              </a:rPr>
              <a:t>embed </a:t>
            </a:r>
            <a:r>
              <a:rPr sz="1900" spc="60" dirty="0">
                <a:latin typeface="Trebuchet MS"/>
                <a:cs typeface="Trebuchet MS"/>
              </a:rPr>
              <a:t>plots </a:t>
            </a:r>
            <a:r>
              <a:rPr sz="1900" spc="5" dirty="0">
                <a:latin typeface="Trebuchet MS"/>
                <a:cs typeface="Trebuchet MS"/>
              </a:rPr>
              <a:t>in </a:t>
            </a:r>
            <a:r>
              <a:rPr sz="1900" spc="1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GUI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applications.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77662" y="1356774"/>
            <a:ext cx="229298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00" b="0" spc="545" dirty="0">
                <a:solidFill>
                  <a:srgbClr val="000000"/>
                </a:solidFill>
                <a:latin typeface="Trebuchet MS"/>
                <a:cs typeface="Trebuchet MS"/>
              </a:rPr>
              <a:t>4</a:t>
            </a:r>
            <a:r>
              <a:rPr sz="5300" b="0" spc="-755" dirty="0">
                <a:solidFill>
                  <a:srgbClr val="000000"/>
                </a:solidFill>
                <a:latin typeface="Trebuchet MS"/>
                <a:cs typeface="Trebuchet MS"/>
              </a:rPr>
              <a:t>.</a:t>
            </a:r>
            <a:r>
              <a:rPr sz="5300" b="0" spc="-38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5300" b="0" spc="60" dirty="0">
                <a:solidFill>
                  <a:srgbClr val="000000"/>
                </a:solidFill>
                <a:latin typeface="Trebuchet MS"/>
                <a:cs typeface="Trebuchet MS"/>
              </a:rPr>
              <a:t>T</a:t>
            </a:r>
            <a:r>
              <a:rPr sz="5300" b="0" spc="-130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sz="5300" b="0" spc="180" dirty="0">
                <a:solidFill>
                  <a:srgbClr val="000000"/>
                </a:solidFill>
                <a:latin typeface="Trebuchet MS"/>
                <a:cs typeface="Trebuchet MS"/>
              </a:rPr>
              <a:t>m</a:t>
            </a:r>
            <a:r>
              <a:rPr sz="5300" b="0" spc="90" dirty="0">
                <a:solidFill>
                  <a:srgbClr val="000000"/>
                </a:solidFill>
                <a:latin typeface="Trebuchet MS"/>
                <a:cs typeface="Trebuchet MS"/>
              </a:rPr>
              <a:t>e</a:t>
            </a:r>
            <a:endParaRPr sz="5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565" y="3680958"/>
            <a:ext cx="6657340" cy="2414270"/>
          </a:xfrm>
          <a:prstGeom prst="rect">
            <a:avLst/>
          </a:prstGeom>
        </p:spPr>
        <p:txBody>
          <a:bodyPr vert="horz" wrap="square" lIns="0" tIns="47180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3715"/>
              </a:spcBef>
            </a:pPr>
            <a:r>
              <a:rPr sz="5300" spc="610" dirty="0">
                <a:latin typeface="Trebuchet MS"/>
                <a:cs typeface="Trebuchet MS"/>
              </a:rPr>
              <a:t>5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605" dirty="0">
                <a:latin typeface="Trebuchet MS"/>
                <a:cs typeface="Trebuchet MS"/>
              </a:rPr>
              <a:t>N</a:t>
            </a:r>
            <a:r>
              <a:rPr sz="5300" spc="130" dirty="0">
                <a:latin typeface="Trebuchet MS"/>
                <a:cs typeface="Trebuchet MS"/>
              </a:rPr>
              <a:t>u</a:t>
            </a:r>
            <a:r>
              <a:rPr sz="5300" spc="180" dirty="0">
                <a:latin typeface="Trebuchet MS"/>
                <a:cs typeface="Trebuchet MS"/>
              </a:rPr>
              <a:t>m</a:t>
            </a:r>
            <a:r>
              <a:rPr sz="5300" spc="190" dirty="0">
                <a:latin typeface="Trebuchet MS"/>
                <a:cs typeface="Trebuchet MS"/>
              </a:rPr>
              <a:t>p</a:t>
            </a:r>
            <a:r>
              <a:rPr sz="5300" spc="210" dirty="0">
                <a:latin typeface="Trebuchet MS"/>
                <a:cs typeface="Trebuchet MS"/>
              </a:rPr>
              <a:t>y</a:t>
            </a:r>
            <a:endParaRPr sz="5300">
              <a:latin typeface="Trebuchet MS"/>
              <a:cs typeface="Trebuchet MS"/>
            </a:endParaRPr>
          </a:p>
          <a:p>
            <a:pPr marR="5080" algn="just">
              <a:lnSpc>
                <a:spcPct val="115100"/>
              </a:lnSpc>
              <a:spcBef>
                <a:spcPts val="955"/>
              </a:spcBef>
            </a:pPr>
            <a:r>
              <a:rPr sz="1900" spc="-20" dirty="0">
                <a:latin typeface="Trebuchet MS"/>
                <a:cs typeface="Trebuchet MS"/>
              </a:rPr>
              <a:t>it</a:t>
            </a:r>
            <a:r>
              <a:rPr sz="1900" spc="-15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is</a:t>
            </a:r>
            <a:r>
              <a:rPr sz="1900" spc="80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</a:t>
            </a:r>
            <a:r>
              <a:rPr sz="1900" spc="75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general-purpose</a:t>
            </a:r>
            <a:r>
              <a:rPr sz="1900" spc="6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array-processing</a:t>
            </a:r>
            <a:r>
              <a:rPr sz="1900" spc="70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package.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It </a:t>
            </a:r>
            <a:r>
              <a:rPr sz="1900" spc="1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provides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70" dirty="0">
                <a:latin typeface="Trebuchet MS"/>
                <a:cs typeface="Trebuchet MS"/>
              </a:rPr>
              <a:t>a</a:t>
            </a:r>
            <a:r>
              <a:rPr sz="1900" spc="7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high-performance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multidimensional</a:t>
            </a:r>
            <a:r>
              <a:rPr sz="1900" spc="64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array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-35" dirty="0">
                <a:latin typeface="Trebuchet MS"/>
                <a:cs typeface="Trebuchet MS"/>
              </a:rPr>
              <a:t>object,</a:t>
            </a:r>
            <a:r>
              <a:rPr sz="1900" spc="254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tools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for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working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with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these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15" dirty="0">
                <a:latin typeface="Trebuchet MS"/>
                <a:cs typeface="Trebuchet MS"/>
              </a:rPr>
              <a:t>arrays.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It</a:t>
            </a:r>
            <a:r>
              <a:rPr sz="1900" spc="260" dirty="0">
                <a:latin typeface="Trebuchet MS"/>
                <a:cs typeface="Trebuchet MS"/>
              </a:rPr>
              <a:t> </a:t>
            </a:r>
            <a:r>
              <a:rPr sz="1900" spc="75" dirty="0">
                <a:latin typeface="Trebuchet MS"/>
                <a:cs typeface="Trebuchet MS"/>
              </a:rPr>
              <a:t>is</a:t>
            </a:r>
            <a:r>
              <a:rPr sz="1900" spc="254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700" y="6948522"/>
            <a:ext cx="7343775" cy="26765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46405">
              <a:lnSpc>
                <a:spcPts val="6060"/>
              </a:lnSpc>
            </a:pPr>
            <a:r>
              <a:rPr sz="5300" spc="509" dirty="0">
                <a:latin typeface="Trebuchet MS"/>
                <a:cs typeface="Trebuchet MS"/>
              </a:rPr>
              <a:t>6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409" dirty="0">
                <a:latin typeface="Trebuchet MS"/>
                <a:cs typeface="Trebuchet MS"/>
              </a:rPr>
              <a:t>P</a:t>
            </a:r>
            <a:r>
              <a:rPr sz="5300" spc="200" dirty="0">
                <a:latin typeface="Trebuchet MS"/>
                <a:cs typeface="Trebuchet MS"/>
              </a:rPr>
              <a:t>a</a:t>
            </a:r>
            <a:r>
              <a:rPr sz="5300" spc="155" dirty="0">
                <a:latin typeface="Trebuchet MS"/>
                <a:cs typeface="Trebuchet MS"/>
              </a:rPr>
              <a:t>n</a:t>
            </a:r>
            <a:r>
              <a:rPr sz="5300" spc="195" dirty="0">
                <a:latin typeface="Trebuchet MS"/>
                <a:cs typeface="Trebuchet MS"/>
              </a:rPr>
              <a:t>d</a:t>
            </a:r>
            <a:r>
              <a:rPr sz="5300" spc="200" dirty="0">
                <a:latin typeface="Trebuchet MS"/>
                <a:cs typeface="Trebuchet MS"/>
              </a:rPr>
              <a:t>a</a:t>
            </a:r>
            <a:r>
              <a:rPr sz="5300" spc="565" dirty="0">
                <a:latin typeface="Trebuchet MS"/>
                <a:cs typeface="Trebuchet MS"/>
              </a:rPr>
              <a:t>s</a:t>
            </a:r>
            <a:endParaRPr sz="5300">
              <a:latin typeface="Trebuchet MS"/>
              <a:cs typeface="Trebuchet MS"/>
            </a:endParaRPr>
          </a:p>
          <a:p>
            <a:pPr marL="345440" marR="349885" algn="just">
              <a:lnSpc>
                <a:spcPct val="115100"/>
              </a:lnSpc>
              <a:spcBef>
                <a:spcPts val="1345"/>
              </a:spcBef>
            </a:pPr>
            <a:r>
              <a:rPr sz="1900" spc="10" dirty="0">
                <a:latin typeface="Trebuchet MS"/>
                <a:cs typeface="Trebuchet MS"/>
              </a:rPr>
              <a:t>It </a:t>
            </a:r>
            <a:r>
              <a:rPr sz="1900" spc="45" dirty="0">
                <a:latin typeface="Trebuchet MS"/>
                <a:cs typeface="Trebuchet MS"/>
              </a:rPr>
              <a:t>provides ready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90" dirty="0">
                <a:latin typeface="Trebuchet MS"/>
                <a:cs typeface="Trebuchet MS"/>
              </a:rPr>
              <a:t>use </a:t>
            </a:r>
            <a:r>
              <a:rPr sz="1900" spc="45" dirty="0">
                <a:latin typeface="Trebuchet MS"/>
                <a:cs typeface="Trebuchet MS"/>
              </a:rPr>
              <a:t>high-performance </a:t>
            </a:r>
            <a:r>
              <a:rPr sz="1900" spc="50" dirty="0">
                <a:latin typeface="Trebuchet MS"/>
                <a:cs typeface="Trebuchet MS"/>
              </a:rPr>
              <a:t>data </a:t>
            </a:r>
            <a:r>
              <a:rPr sz="1900" spc="55" dirty="0">
                <a:latin typeface="Trebuchet MS"/>
                <a:cs typeface="Trebuchet MS"/>
              </a:rPr>
              <a:t>structures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 </a:t>
            </a:r>
            <a:r>
              <a:rPr sz="1900" spc="50" dirty="0">
                <a:latin typeface="Trebuchet MS"/>
                <a:cs typeface="Trebuchet MS"/>
              </a:rPr>
              <a:t>data </a:t>
            </a:r>
            <a:r>
              <a:rPr sz="1900" spc="75" dirty="0">
                <a:latin typeface="Trebuchet MS"/>
                <a:cs typeface="Trebuchet MS"/>
              </a:rPr>
              <a:t>analysis </a:t>
            </a:r>
            <a:r>
              <a:rPr sz="1900" spc="60" dirty="0">
                <a:latin typeface="Trebuchet MS"/>
                <a:cs typeface="Trebuchet MS"/>
              </a:rPr>
              <a:t>tools and </a:t>
            </a:r>
            <a:r>
              <a:rPr sz="1900" spc="-20" dirty="0">
                <a:latin typeface="Trebuchet MS"/>
                <a:cs typeface="Trebuchet MS"/>
              </a:rPr>
              <a:t>it </a:t>
            </a:r>
            <a:r>
              <a:rPr sz="1900" spc="75" dirty="0">
                <a:latin typeface="Trebuchet MS"/>
                <a:cs typeface="Trebuchet MS"/>
              </a:rPr>
              <a:t>is </a:t>
            </a:r>
            <a:r>
              <a:rPr sz="1900" spc="40" dirty="0">
                <a:latin typeface="Trebuchet MS"/>
                <a:cs typeface="Trebuchet MS"/>
              </a:rPr>
              <a:t>popularly </a:t>
            </a:r>
            <a:r>
              <a:rPr sz="1900" spc="85" dirty="0">
                <a:latin typeface="Trebuchet MS"/>
                <a:cs typeface="Trebuchet MS"/>
              </a:rPr>
              <a:t>used </a:t>
            </a:r>
            <a:r>
              <a:rPr sz="1900" spc="35" dirty="0">
                <a:latin typeface="Trebuchet MS"/>
                <a:cs typeface="Trebuchet MS"/>
              </a:rPr>
              <a:t>for </a:t>
            </a:r>
            <a:r>
              <a:rPr sz="1900" spc="50" dirty="0">
                <a:latin typeface="Trebuchet MS"/>
                <a:cs typeface="Trebuchet MS"/>
              </a:rPr>
              <a:t>data </a:t>
            </a:r>
            <a:r>
              <a:rPr sz="1900" spc="5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science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and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data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analytics.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99079" y="1404973"/>
            <a:ext cx="7343775" cy="26765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3030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890"/>
              </a:spcBef>
            </a:pPr>
            <a:r>
              <a:rPr sz="5300" spc="395" dirty="0">
                <a:latin typeface="Trebuchet MS"/>
                <a:cs typeface="Trebuchet MS"/>
              </a:rPr>
              <a:t>7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310" dirty="0">
                <a:latin typeface="Trebuchet MS"/>
                <a:cs typeface="Trebuchet MS"/>
              </a:rPr>
              <a:t>O</a:t>
            </a:r>
            <a:r>
              <a:rPr sz="5300" spc="1019" dirty="0">
                <a:latin typeface="Trebuchet MS"/>
                <a:cs typeface="Trebuchet MS"/>
              </a:rPr>
              <a:t>S</a:t>
            </a:r>
            <a:endParaRPr sz="5300">
              <a:latin typeface="Trebuchet MS"/>
              <a:cs typeface="Trebuchet MS"/>
            </a:endParaRPr>
          </a:p>
          <a:p>
            <a:pPr marL="345440" marR="342265" indent="102870" algn="just">
              <a:lnSpc>
                <a:spcPts val="2620"/>
              </a:lnSpc>
              <a:spcBef>
                <a:spcPts val="75"/>
              </a:spcBef>
            </a:pPr>
            <a:r>
              <a:rPr sz="1900" spc="235" dirty="0">
                <a:latin typeface="Trebuchet MS"/>
                <a:cs typeface="Trebuchet MS"/>
              </a:rPr>
              <a:t>OS </a:t>
            </a:r>
            <a:r>
              <a:rPr sz="1900" spc="40" dirty="0">
                <a:latin typeface="Trebuchet MS"/>
                <a:cs typeface="Trebuchet MS"/>
              </a:rPr>
              <a:t>module </a:t>
            </a:r>
            <a:r>
              <a:rPr sz="1900" spc="5" dirty="0">
                <a:latin typeface="Trebuchet MS"/>
                <a:cs typeface="Trebuchet MS"/>
              </a:rPr>
              <a:t>in </a:t>
            </a:r>
            <a:r>
              <a:rPr sz="1900" spc="60" dirty="0">
                <a:latin typeface="Trebuchet MS"/>
                <a:cs typeface="Trebuchet MS"/>
              </a:rPr>
              <a:t>Python </a:t>
            </a:r>
            <a:r>
              <a:rPr sz="1900" spc="45" dirty="0">
                <a:latin typeface="Trebuchet MS"/>
                <a:cs typeface="Trebuchet MS"/>
              </a:rPr>
              <a:t>provides </a:t>
            </a:r>
            <a:r>
              <a:rPr sz="1900" spc="55" dirty="0">
                <a:latin typeface="Trebuchet MS"/>
                <a:cs typeface="Trebuchet MS"/>
              </a:rPr>
              <a:t>functions </a:t>
            </a:r>
            <a:r>
              <a:rPr sz="1900" spc="35" dirty="0">
                <a:latin typeface="Trebuchet MS"/>
                <a:cs typeface="Trebuchet MS"/>
              </a:rPr>
              <a:t>for interacting </a:t>
            </a:r>
            <a:r>
              <a:rPr sz="1900" spc="40" dirty="0">
                <a:latin typeface="Trebuchet MS"/>
                <a:cs typeface="Trebuchet MS"/>
              </a:rPr>
              <a:t> </a:t>
            </a:r>
            <a:r>
              <a:rPr sz="1900" spc="20" dirty="0">
                <a:latin typeface="Trebuchet MS"/>
                <a:cs typeface="Trebuchet MS"/>
              </a:rPr>
              <a:t>with</a:t>
            </a:r>
            <a:r>
              <a:rPr sz="1900" spc="2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r>
              <a:rPr sz="1900" spc="3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operating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90" dirty="0">
                <a:latin typeface="Trebuchet MS"/>
                <a:cs typeface="Trebuchet MS"/>
              </a:rPr>
              <a:t>system</a:t>
            </a:r>
            <a:r>
              <a:rPr sz="1900" spc="95" dirty="0">
                <a:latin typeface="Trebuchet MS"/>
                <a:cs typeface="Trebuchet MS"/>
              </a:rPr>
              <a:t> </a:t>
            </a:r>
            <a:r>
              <a:rPr sz="1900" spc="10" dirty="0">
                <a:latin typeface="Trebuchet MS"/>
                <a:cs typeface="Trebuchet MS"/>
              </a:rPr>
              <a:t>It</a:t>
            </a:r>
            <a:r>
              <a:rPr sz="1900" spc="1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provides</a:t>
            </a:r>
            <a:r>
              <a:rPr sz="1900" spc="5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functions</a:t>
            </a:r>
            <a:r>
              <a:rPr sz="1900" spc="60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for </a:t>
            </a:r>
            <a:r>
              <a:rPr sz="1900" spc="40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creating </a:t>
            </a:r>
            <a:r>
              <a:rPr sz="1900" spc="60" dirty="0">
                <a:latin typeface="Trebuchet MS"/>
                <a:cs typeface="Trebuchet MS"/>
              </a:rPr>
              <a:t>and </a:t>
            </a:r>
            <a:r>
              <a:rPr sz="1900" spc="45" dirty="0">
                <a:latin typeface="Trebuchet MS"/>
                <a:cs typeface="Trebuchet MS"/>
              </a:rPr>
              <a:t>removing </a:t>
            </a:r>
            <a:r>
              <a:rPr sz="1900" spc="70" dirty="0">
                <a:latin typeface="Trebuchet MS"/>
                <a:cs typeface="Trebuchet MS"/>
              </a:rPr>
              <a:t>a </a:t>
            </a:r>
            <a:r>
              <a:rPr sz="1900" spc="25" dirty="0">
                <a:latin typeface="Trebuchet MS"/>
                <a:cs typeface="Trebuchet MS"/>
              </a:rPr>
              <a:t>directory </a:t>
            </a:r>
            <a:r>
              <a:rPr sz="1900" spc="-35" dirty="0">
                <a:latin typeface="Trebuchet MS"/>
                <a:cs typeface="Trebuchet MS"/>
              </a:rPr>
              <a:t>(folder),</a:t>
            </a:r>
            <a:r>
              <a:rPr sz="1900" spc="-30" dirty="0">
                <a:latin typeface="Trebuchet MS"/>
                <a:cs typeface="Trebuchet MS"/>
              </a:rPr>
              <a:t> </a:t>
            </a:r>
            <a:r>
              <a:rPr sz="1900" spc="55" dirty="0">
                <a:latin typeface="Trebuchet MS"/>
                <a:cs typeface="Trebuchet MS"/>
              </a:rPr>
              <a:t>fetching its </a:t>
            </a:r>
            <a:r>
              <a:rPr sz="1900" spc="6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contents, </a:t>
            </a:r>
            <a:r>
              <a:rPr sz="1900" spc="85" dirty="0">
                <a:latin typeface="Trebuchet MS"/>
                <a:cs typeface="Trebuchet MS"/>
              </a:rPr>
              <a:t>changing </a:t>
            </a:r>
            <a:r>
              <a:rPr sz="1900" spc="60" dirty="0">
                <a:latin typeface="Trebuchet MS"/>
                <a:cs typeface="Trebuchet MS"/>
              </a:rPr>
              <a:t>and </a:t>
            </a:r>
            <a:r>
              <a:rPr sz="1900" spc="40" dirty="0">
                <a:latin typeface="Trebuchet MS"/>
                <a:cs typeface="Trebuchet MS"/>
              </a:rPr>
              <a:t>identifying </a:t>
            </a:r>
            <a:r>
              <a:rPr sz="1900" spc="30" dirty="0">
                <a:latin typeface="Trebuchet MS"/>
                <a:cs typeface="Trebuchet MS"/>
              </a:rPr>
              <a:t>the </a:t>
            </a:r>
            <a:r>
              <a:rPr sz="1900" spc="25" dirty="0">
                <a:latin typeface="Trebuchet MS"/>
                <a:cs typeface="Trebuchet MS"/>
              </a:rPr>
              <a:t>current </a:t>
            </a:r>
            <a:r>
              <a:rPr sz="1900" dirty="0">
                <a:latin typeface="Trebuchet MS"/>
                <a:cs typeface="Trebuchet MS"/>
              </a:rPr>
              <a:t>directory, </a:t>
            </a:r>
            <a:r>
              <a:rPr sz="1900" spc="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e</a:t>
            </a:r>
            <a:r>
              <a:rPr sz="1900" spc="5" dirty="0">
                <a:latin typeface="Trebuchet MS"/>
                <a:cs typeface="Trebuchet MS"/>
              </a:rPr>
              <a:t>t</a:t>
            </a:r>
            <a:r>
              <a:rPr sz="1900" spc="75" dirty="0">
                <a:latin typeface="Trebuchet MS"/>
                <a:cs typeface="Trebuchet MS"/>
              </a:rPr>
              <a:t>c</a:t>
            </a:r>
            <a:r>
              <a:rPr sz="1900" spc="-270" dirty="0">
                <a:latin typeface="Trebuchet MS"/>
                <a:cs typeface="Trebuchet MS"/>
              </a:rPr>
              <a:t>.</a:t>
            </a:r>
            <a:r>
              <a:rPr sz="1900" spc="185" dirty="0">
                <a:latin typeface="Trebuchet MS"/>
                <a:cs typeface="Trebuchet MS"/>
              </a:rPr>
              <a:t>W</a:t>
            </a:r>
            <a:r>
              <a:rPr sz="1900" spc="30" dirty="0">
                <a:latin typeface="Trebuchet MS"/>
                <a:cs typeface="Trebuchet MS"/>
              </a:rPr>
              <a:t>e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u</a:t>
            </a:r>
            <a:r>
              <a:rPr sz="1900" spc="195" dirty="0">
                <a:latin typeface="Trebuchet MS"/>
                <a:cs typeface="Trebuchet MS"/>
              </a:rPr>
              <a:t>s</a:t>
            </a:r>
            <a:r>
              <a:rPr sz="1900" spc="25" dirty="0">
                <a:latin typeface="Trebuchet MS"/>
                <a:cs typeface="Trebuchet MS"/>
              </a:rPr>
              <a:t>e</a:t>
            </a:r>
            <a:r>
              <a:rPr sz="1900" spc="70" dirty="0">
                <a:latin typeface="Trebuchet MS"/>
                <a:cs typeface="Trebuchet MS"/>
              </a:rPr>
              <a:t>d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10" dirty="0">
                <a:latin typeface="Trebuchet MS"/>
                <a:cs typeface="Trebuchet MS"/>
              </a:rPr>
              <a:t>t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-45" dirty="0">
                <a:latin typeface="Trebuchet MS"/>
                <a:cs typeface="Trebuchet MS"/>
              </a:rPr>
              <a:t>i</a:t>
            </a:r>
            <a:r>
              <a:rPr sz="1900" spc="55" dirty="0">
                <a:latin typeface="Trebuchet MS"/>
                <a:cs typeface="Trebuchet MS"/>
              </a:rPr>
              <a:t>n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ou</a:t>
            </a:r>
            <a:r>
              <a:rPr sz="1900" spc="-5" dirty="0">
                <a:latin typeface="Trebuchet MS"/>
                <a:cs typeface="Trebuchet MS"/>
              </a:rPr>
              <a:t>r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165" dirty="0">
                <a:latin typeface="Trebuchet MS"/>
                <a:cs typeface="Trebuchet MS"/>
              </a:rPr>
              <a:t>C</a:t>
            </a:r>
            <a:r>
              <a:rPr sz="1900" spc="204" dirty="0">
                <a:latin typeface="Trebuchet MS"/>
                <a:cs typeface="Trebuchet MS"/>
              </a:rPr>
              <a:t>H</a:t>
            </a:r>
            <a:r>
              <a:rPr sz="1900" spc="220" dirty="0">
                <a:latin typeface="Trebuchet MS"/>
                <a:cs typeface="Trebuchet MS"/>
              </a:rPr>
              <a:t>A</a:t>
            </a:r>
            <a:r>
              <a:rPr sz="1900" spc="15" dirty="0">
                <a:latin typeface="Trebuchet MS"/>
                <a:cs typeface="Trebuchet MS"/>
              </a:rPr>
              <a:t>T</a:t>
            </a:r>
            <a:r>
              <a:rPr sz="1900" spc="190" dirty="0">
                <a:latin typeface="Trebuchet MS"/>
                <a:cs typeface="Trebuchet MS"/>
              </a:rPr>
              <a:t>B</a:t>
            </a:r>
            <a:r>
              <a:rPr sz="1900" spc="105" dirty="0">
                <a:latin typeface="Trebuchet MS"/>
                <a:cs typeface="Trebuchet MS"/>
              </a:rPr>
              <a:t>O</a:t>
            </a:r>
            <a:r>
              <a:rPr sz="1900" spc="15" dirty="0">
                <a:latin typeface="Trebuchet MS"/>
                <a:cs typeface="Trebuchet MS"/>
              </a:rPr>
              <a:t>T</a:t>
            </a:r>
            <a:r>
              <a:rPr sz="1900" spc="-270" dirty="0"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99079" y="4176748"/>
            <a:ext cx="7343775" cy="26860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4604" rIns="0" bIns="0" rtlCol="0">
            <a:spAutoFit/>
          </a:bodyPr>
          <a:lstStyle/>
          <a:p>
            <a:pPr marL="433705">
              <a:lnSpc>
                <a:spcPct val="100000"/>
              </a:lnSpc>
              <a:spcBef>
                <a:spcPts val="114"/>
              </a:spcBef>
            </a:pPr>
            <a:r>
              <a:rPr sz="5300" spc="645" dirty="0">
                <a:latin typeface="Trebuchet MS"/>
                <a:cs typeface="Trebuchet MS"/>
              </a:rPr>
              <a:t>8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530" dirty="0">
                <a:latin typeface="Trebuchet MS"/>
                <a:cs typeface="Trebuchet MS"/>
              </a:rPr>
              <a:t>W</a:t>
            </a:r>
            <a:r>
              <a:rPr sz="5300" spc="90" dirty="0">
                <a:latin typeface="Trebuchet MS"/>
                <a:cs typeface="Trebuchet MS"/>
              </a:rPr>
              <a:t>e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195" dirty="0">
                <a:latin typeface="Trebuchet MS"/>
                <a:cs typeface="Trebuchet MS"/>
              </a:rPr>
              <a:t>b</a:t>
            </a:r>
            <a:r>
              <a:rPr sz="5300" spc="-15" dirty="0">
                <a:latin typeface="Trebuchet MS"/>
                <a:cs typeface="Trebuchet MS"/>
              </a:rPr>
              <a:t>r</a:t>
            </a:r>
            <a:r>
              <a:rPr sz="5300" spc="125" dirty="0">
                <a:latin typeface="Trebuchet MS"/>
                <a:cs typeface="Trebuchet MS"/>
              </a:rPr>
              <a:t>o</a:t>
            </a:r>
            <a:r>
              <a:rPr sz="5300" spc="210" dirty="0">
                <a:latin typeface="Trebuchet MS"/>
                <a:cs typeface="Trebuchet MS"/>
              </a:rPr>
              <a:t>w</a:t>
            </a:r>
            <a:r>
              <a:rPr sz="5300" spc="560" dirty="0">
                <a:latin typeface="Trebuchet MS"/>
                <a:cs typeface="Trebuchet MS"/>
              </a:rPr>
              <a:t>s</a:t>
            </a:r>
            <a:r>
              <a:rPr sz="5300" spc="85" dirty="0">
                <a:latin typeface="Trebuchet MS"/>
                <a:cs typeface="Trebuchet MS"/>
              </a:rPr>
              <a:t>e</a:t>
            </a:r>
            <a:r>
              <a:rPr sz="5300" spc="-10" dirty="0">
                <a:latin typeface="Trebuchet MS"/>
                <a:cs typeface="Trebuchet MS"/>
              </a:rPr>
              <a:t>r</a:t>
            </a:r>
            <a:endParaRPr sz="5300">
              <a:latin typeface="Trebuchet MS"/>
              <a:cs typeface="Trebuchet MS"/>
            </a:endParaRPr>
          </a:p>
          <a:p>
            <a:pPr marL="365125" marR="324485" algn="just">
              <a:lnSpc>
                <a:spcPct val="115100"/>
              </a:lnSpc>
              <a:spcBef>
                <a:spcPts val="1450"/>
              </a:spcBef>
            </a:pPr>
            <a:r>
              <a:rPr sz="1900" spc="35" dirty="0">
                <a:latin typeface="Trebuchet MS"/>
                <a:cs typeface="Trebuchet MS"/>
              </a:rPr>
              <a:t>The </a:t>
            </a:r>
            <a:r>
              <a:rPr sz="1900" spc="110" dirty="0">
                <a:latin typeface="Trebuchet MS"/>
                <a:cs typeface="Trebuchet MS"/>
              </a:rPr>
              <a:t>We </a:t>
            </a:r>
            <a:r>
              <a:rPr sz="1900" spc="55" dirty="0">
                <a:latin typeface="Trebuchet MS"/>
                <a:cs typeface="Trebuchet MS"/>
              </a:rPr>
              <a:t>browser </a:t>
            </a:r>
            <a:r>
              <a:rPr sz="1900" spc="40" dirty="0">
                <a:latin typeface="Trebuchet MS"/>
                <a:cs typeface="Trebuchet MS"/>
              </a:rPr>
              <a:t>module </a:t>
            </a:r>
            <a:r>
              <a:rPr sz="1900" spc="45" dirty="0">
                <a:latin typeface="Trebuchet MS"/>
                <a:cs typeface="Trebuchet MS"/>
              </a:rPr>
              <a:t>provides </a:t>
            </a:r>
            <a:r>
              <a:rPr sz="1900" spc="70" dirty="0">
                <a:latin typeface="Trebuchet MS"/>
                <a:cs typeface="Trebuchet MS"/>
              </a:rPr>
              <a:t>a </a:t>
            </a:r>
            <a:r>
              <a:rPr sz="1900" spc="35" dirty="0">
                <a:latin typeface="Trebuchet MS"/>
                <a:cs typeface="Trebuchet MS"/>
              </a:rPr>
              <a:t>high-level </a:t>
            </a:r>
            <a:r>
              <a:rPr sz="1900" spc="30" dirty="0">
                <a:latin typeface="Trebuchet MS"/>
                <a:cs typeface="Trebuchet MS"/>
              </a:rPr>
              <a:t>interface </a:t>
            </a:r>
            <a:r>
              <a:rPr sz="1900" spc="25" dirty="0">
                <a:latin typeface="Trebuchet MS"/>
                <a:cs typeface="Trebuchet MS"/>
              </a:rPr>
              <a:t>to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40" dirty="0">
                <a:latin typeface="Trebuchet MS"/>
                <a:cs typeface="Trebuchet MS"/>
              </a:rPr>
              <a:t>allow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displaying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80" dirty="0">
                <a:latin typeface="Trebuchet MS"/>
                <a:cs typeface="Trebuchet MS"/>
              </a:rPr>
              <a:t>Web-based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documents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users.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In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our</a:t>
            </a:r>
            <a:r>
              <a:rPr sz="1900" spc="-140" dirty="0">
                <a:latin typeface="Trebuchet MS"/>
                <a:cs typeface="Trebuchet MS"/>
              </a:rPr>
              <a:t> </a:t>
            </a:r>
            <a:r>
              <a:rPr sz="1900" spc="65" dirty="0">
                <a:latin typeface="Trebuchet MS"/>
                <a:cs typeface="Trebuchet MS"/>
              </a:rPr>
              <a:t>app </a:t>
            </a:r>
            <a:r>
              <a:rPr sz="1900" spc="-560" dirty="0">
                <a:latin typeface="Trebuchet MS"/>
                <a:cs typeface="Trebuchet MS"/>
              </a:rPr>
              <a:t> </a:t>
            </a:r>
            <a:r>
              <a:rPr sz="1900" spc="-20" dirty="0">
                <a:latin typeface="Trebuchet MS"/>
                <a:cs typeface="Trebuchet MS"/>
              </a:rPr>
              <a:t>it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35" dirty="0">
                <a:latin typeface="Trebuchet MS"/>
                <a:cs typeface="Trebuchet MS"/>
              </a:rPr>
              <a:t>help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120" dirty="0">
                <a:latin typeface="Trebuchet MS"/>
                <a:cs typeface="Trebuchet MS"/>
              </a:rPr>
              <a:t>us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25" dirty="0">
                <a:latin typeface="Trebuchet MS"/>
                <a:cs typeface="Trebuchet MS"/>
              </a:rPr>
              <a:t>to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60" dirty="0">
                <a:latin typeface="Trebuchet MS"/>
                <a:cs typeface="Trebuchet MS"/>
              </a:rPr>
              <a:t>display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30" dirty="0">
                <a:latin typeface="Trebuchet MS"/>
                <a:cs typeface="Trebuchet MS"/>
              </a:rPr>
              <a:t>the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45" dirty="0">
                <a:latin typeface="Trebuchet MS"/>
                <a:cs typeface="Trebuchet MS"/>
              </a:rPr>
              <a:t>desired</a:t>
            </a:r>
            <a:r>
              <a:rPr sz="1900" spc="-135" dirty="0">
                <a:latin typeface="Trebuchet MS"/>
                <a:cs typeface="Trebuchet MS"/>
              </a:rPr>
              <a:t> </a:t>
            </a:r>
            <a:r>
              <a:rPr sz="1900" spc="50" dirty="0">
                <a:latin typeface="Trebuchet MS"/>
                <a:cs typeface="Trebuchet MS"/>
              </a:rPr>
              <a:t>webpages.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95662" y="6876125"/>
            <a:ext cx="401320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300" spc="525" dirty="0">
                <a:latin typeface="Trebuchet MS"/>
                <a:cs typeface="Trebuchet MS"/>
              </a:rPr>
              <a:t>9</a:t>
            </a:r>
            <a:r>
              <a:rPr sz="5300" spc="-755" dirty="0">
                <a:latin typeface="Trebuchet MS"/>
                <a:cs typeface="Trebuchet MS"/>
              </a:rPr>
              <a:t>.</a:t>
            </a:r>
            <a:r>
              <a:rPr sz="5300" spc="-380" dirty="0">
                <a:latin typeface="Trebuchet MS"/>
                <a:cs typeface="Trebuchet MS"/>
              </a:rPr>
              <a:t> </a:t>
            </a:r>
            <a:r>
              <a:rPr sz="5300" spc="925" dirty="0">
                <a:latin typeface="Trebuchet MS"/>
                <a:cs typeface="Trebuchet MS"/>
              </a:rPr>
              <a:t>M</a:t>
            </a:r>
            <a:r>
              <a:rPr sz="5300" spc="200" dirty="0">
                <a:latin typeface="Trebuchet MS"/>
                <a:cs typeface="Trebuchet MS"/>
              </a:rPr>
              <a:t>a</a:t>
            </a:r>
            <a:r>
              <a:rPr sz="5300" spc="25" dirty="0">
                <a:latin typeface="Trebuchet MS"/>
                <a:cs typeface="Trebuchet MS"/>
              </a:rPr>
              <a:t>t</a:t>
            </a:r>
            <a:r>
              <a:rPr sz="5300" spc="190" dirty="0">
                <a:latin typeface="Trebuchet MS"/>
                <a:cs typeface="Trebuchet MS"/>
              </a:rPr>
              <a:t>p</a:t>
            </a:r>
            <a:r>
              <a:rPr sz="5300" spc="5" dirty="0">
                <a:latin typeface="Trebuchet MS"/>
                <a:cs typeface="Trebuchet MS"/>
              </a:rPr>
              <a:t>l</a:t>
            </a:r>
            <a:r>
              <a:rPr sz="5300" spc="125" dirty="0">
                <a:latin typeface="Trebuchet MS"/>
                <a:cs typeface="Trebuchet MS"/>
              </a:rPr>
              <a:t>o</a:t>
            </a:r>
            <a:r>
              <a:rPr sz="5300" spc="25" dirty="0">
                <a:latin typeface="Trebuchet MS"/>
                <a:cs typeface="Trebuchet MS"/>
              </a:rPr>
              <a:t>t</a:t>
            </a:r>
            <a:r>
              <a:rPr sz="5300" spc="5" dirty="0">
                <a:latin typeface="Trebuchet MS"/>
                <a:cs typeface="Trebuchet MS"/>
              </a:rPr>
              <a:t>l</a:t>
            </a:r>
            <a:r>
              <a:rPr sz="5300" spc="-130" dirty="0">
                <a:latin typeface="Trebuchet MS"/>
                <a:cs typeface="Trebuchet MS"/>
              </a:rPr>
              <a:t>i</a:t>
            </a:r>
            <a:r>
              <a:rPr sz="5300" spc="200" dirty="0">
                <a:latin typeface="Trebuchet MS"/>
                <a:cs typeface="Trebuchet MS"/>
              </a:rPr>
              <a:t>b</a:t>
            </a:r>
            <a:endParaRPr sz="5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9040" y="5"/>
              <a:ext cx="14348958" cy="22274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854008" y="2316694"/>
            <a:ext cx="14598015" cy="710226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300" b="1" spc="60" dirty="0">
                <a:latin typeface="Trebuchet MS"/>
                <a:cs typeface="Trebuchet MS"/>
              </a:rPr>
              <a:t>F</a:t>
            </a:r>
            <a:r>
              <a:rPr sz="2300" b="1" dirty="0">
                <a:latin typeface="Trebuchet MS"/>
                <a:cs typeface="Trebuchet MS"/>
              </a:rPr>
              <a:t>o</a:t>
            </a:r>
            <a:r>
              <a:rPr sz="2300" b="1" spc="60" dirty="0">
                <a:latin typeface="Trebuchet MS"/>
                <a:cs typeface="Trebuchet MS"/>
              </a:rPr>
              <a:t>ll</a:t>
            </a:r>
            <a:r>
              <a:rPr sz="2300" b="1" dirty="0">
                <a:latin typeface="Trebuchet MS"/>
                <a:cs typeface="Trebuchet MS"/>
              </a:rPr>
              <a:t>o</a:t>
            </a:r>
            <a:r>
              <a:rPr sz="2300" b="1" spc="10" dirty="0">
                <a:latin typeface="Trebuchet MS"/>
                <a:cs typeface="Trebuchet MS"/>
              </a:rPr>
              <a:t>w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dirty="0">
                <a:latin typeface="Trebuchet MS"/>
                <a:cs typeface="Trebuchet MS"/>
              </a:rPr>
              <a:t>n</a:t>
            </a:r>
            <a:r>
              <a:rPr sz="2300" b="1" spc="285" dirty="0">
                <a:latin typeface="Trebuchet MS"/>
                <a:cs typeface="Trebuchet MS"/>
              </a:rPr>
              <a:t>g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-55" dirty="0">
                <a:latin typeface="Trebuchet MS"/>
                <a:cs typeface="Trebuchet MS"/>
              </a:rPr>
              <a:t>r</a:t>
            </a:r>
            <a:r>
              <a:rPr sz="2300" b="1" spc="-15" dirty="0">
                <a:latin typeface="Trebuchet MS"/>
                <a:cs typeface="Trebuchet MS"/>
              </a:rPr>
              <a:t>e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50" dirty="0">
                <a:latin typeface="Trebuchet MS"/>
                <a:cs typeface="Trebuchet MS"/>
              </a:rPr>
              <a:t>t</a:t>
            </a:r>
            <a:r>
              <a:rPr sz="2300" b="1" spc="-10" dirty="0">
                <a:latin typeface="Trebuchet MS"/>
                <a:cs typeface="Trebuchet MS"/>
              </a:rPr>
              <a:t>h</a:t>
            </a:r>
            <a:r>
              <a:rPr sz="2300" b="1" spc="-15" dirty="0">
                <a:latin typeface="Trebuchet MS"/>
                <a:cs typeface="Trebuchet MS"/>
              </a:rPr>
              <a:t>e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60" dirty="0">
                <a:latin typeface="Trebuchet MS"/>
                <a:cs typeface="Trebuchet MS"/>
              </a:rPr>
              <a:t>c</a:t>
            </a:r>
            <a:r>
              <a:rPr sz="2300" b="1" spc="-10" dirty="0">
                <a:latin typeface="Trebuchet MS"/>
                <a:cs typeface="Trebuchet MS"/>
              </a:rPr>
              <a:t>h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60" dirty="0">
                <a:latin typeface="Trebuchet MS"/>
                <a:cs typeface="Trebuchet MS"/>
              </a:rPr>
              <a:t>ll</a:t>
            </a:r>
            <a:r>
              <a:rPr sz="2300" b="1" spc="-20" dirty="0">
                <a:latin typeface="Trebuchet MS"/>
                <a:cs typeface="Trebuchet MS"/>
              </a:rPr>
              <a:t>e</a:t>
            </a:r>
            <a:r>
              <a:rPr sz="2300" b="1" dirty="0">
                <a:latin typeface="Trebuchet MS"/>
                <a:cs typeface="Trebuchet MS"/>
              </a:rPr>
              <a:t>n</a:t>
            </a:r>
            <a:r>
              <a:rPr sz="2300" b="1" spc="280" dirty="0">
                <a:latin typeface="Trebuchet MS"/>
                <a:cs typeface="Trebuchet MS"/>
              </a:rPr>
              <a:t>g</a:t>
            </a:r>
            <a:r>
              <a:rPr sz="2300" b="1" spc="-20" dirty="0">
                <a:latin typeface="Trebuchet MS"/>
                <a:cs typeface="Trebuchet MS"/>
              </a:rPr>
              <a:t>e</a:t>
            </a:r>
            <a:r>
              <a:rPr sz="2300" b="1" spc="210" dirty="0">
                <a:latin typeface="Trebuchet MS"/>
                <a:cs typeface="Trebuchet MS"/>
              </a:rPr>
              <a:t>s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dirty="0">
                <a:latin typeface="Trebuchet MS"/>
                <a:cs typeface="Trebuchet MS"/>
              </a:rPr>
              <a:t>o</a:t>
            </a:r>
            <a:r>
              <a:rPr sz="2300" b="1" spc="-15" dirty="0">
                <a:latin typeface="Trebuchet MS"/>
                <a:cs typeface="Trebuchet MS"/>
              </a:rPr>
              <a:t>u</a:t>
            </a:r>
            <a:r>
              <a:rPr sz="2300" b="1" spc="-50" dirty="0">
                <a:latin typeface="Trebuchet MS"/>
                <a:cs typeface="Trebuchet MS"/>
              </a:rPr>
              <a:t>r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50" dirty="0">
                <a:latin typeface="Trebuchet MS"/>
                <a:cs typeface="Trebuchet MS"/>
              </a:rPr>
              <a:t>t</a:t>
            </a:r>
            <a:r>
              <a:rPr sz="2300" b="1" spc="-20" dirty="0">
                <a:latin typeface="Trebuchet MS"/>
                <a:cs typeface="Trebuchet MS"/>
              </a:rPr>
              <a:t>e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80" dirty="0">
                <a:latin typeface="Trebuchet MS"/>
                <a:cs typeface="Trebuchet MS"/>
              </a:rPr>
              <a:t>m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65" dirty="0">
                <a:latin typeface="Trebuchet MS"/>
                <a:cs typeface="Trebuchet MS"/>
              </a:rPr>
              <a:t>f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60" dirty="0">
                <a:latin typeface="Trebuchet MS"/>
                <a:cs typeface="Trebuchet MS"/>
              </a:rPr>
              <a:t>c</a:t>
            </a:r>
            <a:r>
              <a:rPr sz="2300" b="1" spc="-20" dirty="0">
                <a:latin typeface="Trebuchet MS"/>
                <a:cs typeface="Trebuchet MS"/>
              </a:rPr>
              <a:t>e</a:t>
            </a:r>
            <a:r>
              <a:rPr sz="2300" b="1" spc="55" dirty="0">
                <a:latin typeface="Trebuchet MS"/>
                <a:cs typeface="Trebuchet MS"/>
              </a:rPr>
              <a:t>d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10" dirty="0">
                <a:latin typeface="Trebuchet MS"/>
                <a:cs typeface="Trebuchet MS"/>
              </a:rPr>
              <a:t>w</a:t>
            </a:r>
            <a:r>
              <a:rPr sz="2300" b="1" spc="-10" dirty="0">
                <a:latin typeface="Trebuchet MS"/>
                <a:cs typeface="Trebuchet MS"/>
              </a:rPr>
              <a:t>h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spc="60" dirty="0">
                <a:latin typeface="Trebuchet MS"/>
                <a:cs typeface="Trebuchet MS"/>
              </a:rPr>
              <a:t>l</a:t>
            </a:r>
            <a:r>
              <a:rPr sz="2300" b="1" spc="-15" dirty="0">
                <a:latin typeface="Trebuchet MS"/>
                <a:cs typeface="Trebuchet MS"/>
              </a:rPr>
              <a:t>e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50" dirty="0">
                <a:latin typeface="Trebuchet MS"/>
                <a:cs typeface="Trebuchet MS"/>
              </a:rPr>
              <a:t>d</a:t>
            </a:r>
            <a:r>
              <a:rPr sz="2300" b="1" spc="-20" dirty="0">
                <a:latin typeface="Trebuchet MS"/>
                <a:cs typeface="Trebuchet MS"/>
              </a:rPr>
              <a:t>e</a:t>
            </a:r>
            <a:r>
              <a:rPr sz="2300" b="1" spc="204" dirty="0">
                <a:latin typeface="Trebuchet MS"/>
                <a:cs typeface="Trebuchet MS"/>
              </a:rPr>
              <a:t>s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spc="280" dirty="0">
                <a:latin typeface="Trebuchet MS"/>
                <a:cs typeface="Trebuchet MS"/>
              </a:rPr>
              <a:t>g</a:t>
            </a:r>
            <a:r>
              <a:rPr sz="2300" b="1" dirty="0">
                <a:latin typeface="Trebuchet MS"/>
                <a:cs typeface="Trebuchet MS"/>
              </a:rPr>
              <a:t>n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dirty="0">
                <a:latin typeface="Trebuchet MS"/>
                <a:cs typeface="Trebuchet MS"/>
              </a:rPr>
              <a:t>n</a:t>
            </a:r>
            <a:r>
              <a:rPr sz="2300" b="1" spc="285" dirty="0">
                <a:latin typeface="Trebuchet MS"/>
                <a:cs typeface="Trebuchet MS"/>
              </a:rPr>
              <a:t>g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50" dirty="0">
                <a:latin typeface="Trebuchet MS"/>
                <a:cs typeface="Trebuchet MS"/>
              </a:rPr>
              <a:t>t</a:t>
            </a:r>
            <a:r>
              <a:rPr sz="2300" b="1" spc="-10" dirty="0">
                <a:latin typeface="Trebuchet MS"/>
                <a:cs typeface="Trebuchet MS"/>
              </a:rPr>
              <a:t>h</a:t>
            </a:r>
            <a:r>
              <a:rPr sz="2300" b="1" spc="-15" dirty="0">
                <a:latin typeface="Trebuchet MS"/>
                <a:cs typeface="Trebuchet MS"/>
              </a:rPr>
              <a:t>e</a:t>
            </a:r>
            <a:r>
              <a:rPr sz="2300" b="1" spc="-210" dirty="0">
                <a:latin typeface="Trebuchet MS"/>
                <a:cs typeface="Trebuchet MS"/>
              </a:rPr>
              <a:t> 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40" dirty="0">
                <a:latin typeface="Trebuchet MS"/>
                <a:cs typeface="Trebuchet MS"/>
              </a:rPr>
              <a:t>pp</a:t>
            </a:r>
            <a:r>
              <a:rPr sz="2300" b="1" spc="60" dirty="0">
                <a:latin typeface="Trebuchet MS"/>
                <a:cs typeface="Trebuchet MS"/>
              </a:rPr>
              <a:t>l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spc="60" dirty="0">
                <a:latin typeface="Trebuchet MS"/>
                <a:cs typeface="Trebuchet MS"/>
              </a:rPr>
              <a:t>c</a:t>
            </a:r>
            <a:r>
              <a:rPr sz="2300" b="1" spc="85" dirty="0">
                <a:latin typeface="Trebuchet MS"/>
                <a:cs typeface="Trebuchet MS"/>
              </a:rPr>
              <a:t>a</a:t>
            </a:r>
            <a:r>
              <a:rPr sz="2300" b="1" spc="50" dirty="0">
                <a:latin typeface="Trebuchet MS"/>
                <a:cs typeface="Trebuchet MS"/>
              </a:rPr>
              <a:t>t</a:t>
            </a:r>
            <a:r>
              <a:rPr sz="2300" b="1" spc="-50" dirty="0">
                <a:latin typeface="Trebuchet MS"/>
                <a:cs typeface="Trebuchet MS"/>
              </a:rPr>
              <a:t>i</a:t>
            </a:r>
            <a:r>
              <a:rPr sz="2300" b="1" dirty="0">
                <a:latin typeface="Trebuchet MS"/>
                <a:cs typeface="Trebuchet MS"/>
              </a:rPr>
              <a:t>on</a:t>
            </a:r>
            <a:r>
              <a:rPr sz="2300" b="1" spc="-225" dirty="0">
                <a:latin typeface="Trebuchet MS"/>
                <a:cs typeface="Trebuchet MS"/>
              </a:rPr>
              <a:t>:</a:t>
            </a:r>
            <a:endParaRPr sz="2300" dirty="0">
              <a:latin typeface="Trebuchet MS"/>
              <a:cs typeface="Trebuchet MS"/>
            </a:endParaRPr>
          </a:p>
          <a:p>
            <a:pPr marL="422275" marR="6985" indent="-176530" algn="just">
              <a:lnSpc>
                <a:spcPts val="2630"/>
              </a:lnSpc>
              <a:spcBef>
                <a:spcPts val="135"/>
              </a:spcBef>
              <a:buFont typeface="Trebuchet MS"/>
              <a:buAutoNum type="arabicPeriod"/>
              <a:tabLst>
                <a:tab pos="488315" algn="l"/>
              </a:tabLst>
            </a:pPr>
            <a:r>
              <a:rPr sz="1900" b="1" spc="-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70" dirty="0">
                <a:latin typeface="Trebuchet MS"/>
                <a:cs typeface="Trebuchet MS"/>
              </a:rPr>
              <a:t>logo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app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took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a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lot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our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time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while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deciding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primary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structure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application.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5" dirty="0">
                <a:latin typeface="Trebuchet MS"/>
                <a:cs typeface="Trebuchet MS"/>
              </a:rPr>
              <a:t>Taking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theme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app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(healthcare)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into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consideration,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decided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color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combination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peaceful,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calm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gentle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40" dirty="0">
                <a:latin typeface="Trebuchet MS"/>
                <a:cs typeface="Trebuchet MS"/>
              </a:rPr>
              <a:t>colors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which</a:t>
            </a:r>
            <a:r>
              <a:rPr sz="1900" b="1" spc="-14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have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power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70" dirty="0">
                <a:latin typeface="Trebuchet MS"/>
                <a:cs typeface="Trebuchet MS"/>
              </a:rPr>
              <a:t>manage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stress,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slow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down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heart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-25" dirty="0">
                <a:latin typeface="Trebuchet MS"/>
                <a:cs typeface="Trebuchet MS"/>
              </a:rPr>
              <a:t>rate,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lower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blood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pressure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reduce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anxiety.</a:t>
            </a:r>
            <a:endParaRPr sz="1900" dirty="0">
              <a:latin typeface="Trebuchet MS"/>
              <a:cs typeface="Trebuchet MS"/>
            </a:endParaRPr>
          </a:p>
          <a:p>
            <a:pPr marL="478155" indent="-278130" algn="just">
              <a:lnSpc>
                <a:spcPct val="100000"/>
              </a:lnSpc>
              <a:spcBef>
                <a:spcPts val="190"/>
              </a:spcBef>
              <a:buFont typeface="Trebuchet MS"/>
              <a:buAutoNum type="arabicPeriod"/>
              <a:tabLst>
                <a:tab pos="478790" algn="l"/>
              </a:tabLst>
            </a:pPr>
            <a:r>
              <a:rPr sz="1900" b="1" spc="-5" dirty="0">
                <a:latin typeface="Trebuchet MS"/>
                <a:cs typeface="Trebuchet MS"/>
              </a:rPr>
              <a:t>The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40" dirty="0">
                <a:latin typeface="Trebuchet MS"/>
                <a:cs typeface="Trebuchet MS"/>
              </a:rPr>
              <a:t>wrong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indexing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databases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65" dirty="0">
                <a:latin typeface="Trebuchet MS"/>
                <a:cs typeface="Trebuchet MS"/>
              </a:rPr>
              <a:t>csv</a:t>
            </a:r>
            <a:r>
              <a:rPr sz="1900" b="1" spc="-125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files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collected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from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various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sources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on</a:t>
            </a:r>
            <a:r>
              <a:rPr sz="1900" b="1" spc="-12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-25" dirty="0">
                <a:latin typeface="Trebuchet MS"/>
                <a:cs typeface="Trebuchet MS"/>
              </a:rPr>
              <a:t>internet.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Like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55" dirty="0">
                <a:latin typeface="Trebuchet MS"/>
                <a:cs typeface="Trebuchet MS"/>
              </a:rPr>
              <a:t>data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contacts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doctors</a:t>
            </a:r>
            <a:endParaRPr sz="1900" dirty="0">
              <a:latin typeface="Trebuchet MS"/>
              <a:cs typeface="Trebuchet MS"/>
            </a:endParaRPr>
          </a:p>
          <a:p>
            <a:pPr marL="422275" marR="10795" algn="just">
              <a:lnSpc>
                <a:spcPct val="115100"/>
              </a:lnSpc>
            </a:pPr>
            <a:r>
              <a:rPr sz="1900" b="1" spc="35" dirty="0">
                <a:latin typeface="Trebuchet MS"/>
                <a:cs typeface="Trebuchet MS"/>
              </a:rPr>
              <a:t>and </a:t>
            </a:r>
            <a:r>
              <a:rPr sz="1900" b="1" spc="75" dirty="0">
                <a:latin typeface="Trebuchet MS"/>
                <a:cs typeface="Trebuchet MS"/>
              </a:rPr>
              <a:t>symptoms </a:t>
            </a:r>
            <a:r>
              <a:rPr sz="1900" b="1" spc="30" dirty="0">
                <a:latin typeface="Trebuchet MS"/>
                <a:cs typeface="Trebuchet MS"/>
              </a:rPr>
              <a:t>of </a:t>
            </a:r>
            <a:r>
              <a:rPr sz="1900" b="1" spc="70" dirty="0">
                <a:latin typeface="Trebuchet MS"/>
                <a:cs typeface="Trebuchet MS"/>
              </a:rPr>
              <a:t>diseases </a:t>
            </a:r>
            <a:r>
              <a:rPr sz="1900" b="1" dirty="0">
                <a:latin typeface="Trebuchet MS"/>
                <a:cs typeface="Trebuchet MS"/>
              </a:rPr>
              <a:t>while </a:t>
            </a:r>
            <a:r>
              <a:rPr sz="1900" b="1" spc="65" dirty="0">
                <a:latin typeface="Trebuchet MS"/>
                <a:cs typeface="Trebuchet MS"/>
              </a:rPr>
              <a:t>designing </a:t>
            </a:r>
            <a:r>
              <a:rPr sz="1900" b="1" spc="5" dirty="0">
                <a:latin typeface="Trebuchet MS"/>
                <a:cs typeface="Trebuchet MS"/>
              </a:rPr>
              <a:t>the chatbot. </a:t>
            </a:r>
            <a:r>
              <a:rPr sz="1900" b="1" dirty="0">
                <a:latin typeface="Trebuchet MS"/>
                <a:cs typeface="Trebuchet MS"/>
              </a:rPr>
              <a:t>To </a:t>
            </a:r>
            <a:r>
              <a:rPr sz="1900" b="1" spc="35" dirty="0">
                <a:latin typeface="Trebuchet MS"/>
                <a:cs typeface="Trebuchet MS"/>
              </a:rPr>
              <a:t>solve </a:t>
            </a:r>
            <a:r>
              <a:rPr sz="1900" b="1" spc="45" dirty="0">
                <a:latin typeface="Trebuchet MS"/>
                <a:cs typeface="Trebuchet MS"/>
              </a:rPr>
              <a:t>this </a:t>
            </a:r>
            <a:r>
              <a:rPr sz="1900" b="1" spc="-30" dirty="0">
                <a:latin typeface="Trebuchet MS"/>
                <a:cs typeface="Trebuchet MS"/>
              </a:rPr>
              <a:t>error </a:t>
            </a:r>
            <a:r>
              <a:rPr sz="1900" b="1" spc="60" dirty="0">
                <a:latin typeface="Trebuchet MS"/>
                <a:cs typeface="Trebuchet MS"/>
              </a:rPr>
              <a:t>(ERROR: list </a:t>
            </a:r>
            <a:r>
              <a:rPr sz="1900" b="1" spc="30" dirty="0">
                <a:latin typeface="Trebuchet MS"/>
                <a:cs typeface="Trebuchet MS"/>
              </a:rPr>
              <a:t>indexing </a:t>
            </a:r>
            <a:r>
              <a:rPr sz="1900" b="1" spc="10" dirty="0">
                <a:latin typeface="Trebuchet MS"/>
                <a:cs typeface="Trebuchet MS"/>
              </a:rPr>
              <a:t>out </a:t>
            </a:r>
            <a:r>
              <a:rPr sz="1900" b="1" spc="30" dirty="0">
                <a:latin typeface="Trebuchet MS"/>
                <a:cs typeface="Trebuchet MS"/>
              </a:rPr>
              <a:t>of </a:t>
            </a:r>
            <a:r>
              <a:rPr sz="1900" b="1" dirty="0">
                <a:latin typeface="Trebuchet MS"/>
                <a:cs typeface="Trebuchet MS"/>
              </a:rPr>
              <a:t>range), </a:t>
            </a:r>
            <a:r>
              <a:rPr sz="1900" b="1" spc="-5" dirty="0">
                <a:latin typeface="Trebuchet MS"/>
                <a:cs typeface="Trebuchet MS"/>
              </a:rPr>
              <a:t>we </a:t>
            </a:r>
            <a:r>
              <a:rPr sz="1900" b="1" spc="10" dirty="0">
                <a:latin typeface="Trebuchet MS"/>
                <a:cs typeface="Trebuchet MS"/>
              </a:rPr>
              <a:t>went </a:t>
            </a:r>
            <a:r>
              <a:rPr sz="1900" b="1" spc="1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through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entire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database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corrected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indexing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40" dirty="0">
                <a:latin typeface="Trebuchet MS"/>
                <a:cs typeface="Trebuchet MS"/>
              </a:rPr>
              <a:t>according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65" dirty="0">
                <a:latin typeface="Trebuchet MS"/>
                <a:cs typeface="Trebuchet MS"/>
              </a:rPr>
              <a:t>base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index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5" dirty="0">
                <a:latin typeface="Trebuchet MS"/>
                <a:cs typeface="Trebuchet MS"/>
              </a:rPr>
              <a:t>commands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our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-25" dirty="0">
                <a:latin typeface="Trebuchet MS"/>
                <a:cs typeface="Trebuchet MS"/>
              </a:rPr>
              <a:t>code.</a:t>
            </a:r>
            <a:endParaRPr sz="1900" dirty="0">
              <a:latin typeface="Trebuchet MS"/>
              <a:cs typeface="Trebuchet MS"/>
            </a:endParaRPr>
          </a:p>
          <a:p>
            <a:pPr marL="422275" marR="5715" indent="-230504" algn="just">
              <a:lnSpc>
                <a:spcPct val="115100"/>
              </a:lnSpc>
              <a:buFont typeface="Trebuchet MS"/>
              <a:buAutoNum type="arabicPeriod" startAt="3"/>
              <a:tabLst>
                <a:tab pos="488315" algn="l"/>
              </a:tabLst>
            </a:pPr>
            <a:r>
              <a:rPr sz="1900" b="1" spc="95" dirty="0">
                <a:latin typeface="Trebuchet MS"/>
                <a:cs typeface="Trebuchet MS"/>
              </a:rPr>
              <a:t>Merging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various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tkinter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windows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85" dirty="0">
                <a:latin typeface="Trebuchet MS"/>
                <a:cs typeface="Trebuchet MS"/>
              </a:rPr>
              <a:t>was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one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major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issues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40" dirty="0">
                <a:latin typeface="Trebuchet MS"/>
                <a:cs typeface="Trebuchet MS"/>
              </a:rPr>
              <a:t>faced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while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65" dirty="0">
                <a:latin typeface="Trebuchet MS"/>
                <a:cs typeface="Trebuchet MS"/>
              </a:rPr>
              <a:t>making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app.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65" dirty="0">
                <a:latin typeface="Trebuchet MS"/>
                <a:cs typeface="Trebuchet MS"/>
              </a:rPr>
              <a:t>Since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all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8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tkinter</a:t>
            </a:r>
            <a:r>
              <a:rPr sz="1900" b="1" spc="-90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codes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had </a:t>
            </a:r>
            <a:r>
              <a:rPr sz="1900" b="1" spc="5" dirty="0">
                <a:latin typeface="Trebuchet MS"/>
                <a:cs typeface="Trebuchet MS"/>
              </a:rPr>
              <a:t>different </a:t>
            </a:r>
            <a:r>
              <a:rPr sz="1900" b="1" spc="10" dirty="0">
                <a:latin typeface="Trebuchet MS"/>
                <a:cs typeface="Trebuchet MS"/>
              </a:rPr>
              <a:t>function </a:t>
            </a:r>
            <a:r>
              <a:rPr sz="1900" b="1" dirty="0">
                <a:latin typeface="Trebuchet MS"/>
                <a:cs typeface="Trebuchet MS"/>
              </a:rPr>
              <a:t>definitions, </a:t>
            </a:r>
            <a:r>
              <a:rPr sz="1900" b="1" spc="60" dirty="0">
                <a:latin typeface="Trebuchet MS"/>
                <a:cs typeface="Trebuchet MS"/>
              </a:rPr>
              <a:t>all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50" dirty="0">
                <a:latin typeface="Trebuchet MS"/>
                <a:cs typeface="Trebuchet MS"/>
              </a:rPr>
              <a:t>codes </a:t>
            </a:r>
            <a:r>
              <a:rPr sz="1900" b="1" spc="35" dirty="0">
                <a:latin typeface="Trebuchet MS"/>
                <a:cs typeface="Trebuchet MS"/>
              </a:rPr>
              <a:t>had </a:t>
            </a:r>
            <a:r>
              <a:rPr sz="1900" b="1" spc="5" dirty="0">
                <a:latin typeface="Trebuchet MS"/>
                <a:cs typeface="Trebuchet MS"/>
              </a:rPr>
              <a:t>different </a:t>
            </a:r>
            <a:r>
              <a:rPr sz="1900" b="1" spc="30" dirty="0">
                <a:latin typeface="Trebuchet MS"/>
                <a:cs typeface="Trebuchet MS"/>
              </a:rPr>
              <a:t>terminating </a:t>
            </a:r>
            <a:r>
              <a:rPr sz="1900" b="1" spc="25" dirty="0">
                <a:latin typeface="Trebuchet MS"/>
                <a:cs typeface="Trebuchet MS"/>
              </a:rPr>
              <a:t>main </a:t>
            </a:r>
            <a:r>
              <a:rPr sz="1900" b="1" spc="50" dirty="0">
                <a:latin typeface="Trebuchet MS"/>
                <a:cs typeface="Trebuchet MS"/>
              </a:rPr>
              <a:t>loops </a:t>
            </a:r>
            <a:r>
              <a:rPr sz="1900" b="1" spc="35" dirty="0">
                <a:latin typeface="Trebuchet MS"/>
                <a:cs typeface="Trebuchet MS"/>
              </a:rPr>
              <a:t>and </a:t>
            </a:r>
            <a:r>
              <a:rPr sz="1900" b="1" spc="25" dirty="0">
                <a:latin typeface="Trebuchet MS"/>
                <a:cs typeface="Trebuchet MS"/>
              </a:rPr>
              <a:t>to </a:t>
            </a:r>
            <a:r>
              <a:rPr sz="1900" b="1" spc="55" dirty="0">
                <a:latin typeface="Trebuchet MS"/>
                <a:cs typeface="Trebuchet MS"/>
              </a:rPr>
              <a:t>debug </a:t>
            </a:r>
            <a:r>
              <a:rPr sz="1900" b="1" spc="-55" dirty="0">
                <a:latin typeface="Trebuchet MS"/>
                <a:cs typeface="Trebuchet MS"/>
              </a:rPr>
              <a:t>it, </a:t>
            </a:r>
            <a:r>
              <a:rPr sz="1900" b="1" spc="-5" dirty="0">
                <a:latin typeface="Trebuchet MS"/>
                <a:cs typeface="Trebuchet MS"/>
              </a:rPr>
              <a:t>we </a:t>
            </a:r>
            <a:r>
              <a:rPr sz="1900" b="1" spc="35" dirty="0">
                <a:latin typeface="Trebuchet MS"/>
                <a:cs typeface="Trebuchet MS"/>
              </a:rPr>
              <a:t>had </a:t>
            </a:r>
            <a:r>
              <a:rPr sz="1900" b="1" spc="25" dirty="0">
                <a:latin typeface="Trebuchet MS"/>
                <a:cs typeface="Trebuchet MS"/>
              </a:rPr>
              <a:t>to </a:t>
            </a:r>
            <a:r>
              <a:rPr sz="1900" b="1" spc="15" dirty="0">
                <a:latin typeface="Trebuchet MS"/>
                <a:cs typeface="Trebuchet MS"/>
              </a:rPr>
              <a:t>create </a:t>
            </a:r>
            <a:r>
              <a:rPr sz="1900" b="1" spc="75" dirty="0">
                <a:latin typeface="Trebuchet MS"/>
                <a:cs typeface="Trebuchet MS"/>
              </a:rPr>
              <a:t>a </a:t>
            </a:r>
            <a:r>
              <a:rPr sz="1900" b="1" spc="80" dirty="0">
                <a:latin typeface="Trebuchet MS"/>
                <a:cs typeface="Trebuchet MS"/>
              </a:rPr>
              <a:t> </a:t>
            </a:r>
            <a:r>
              <a:rPr sz="1900" b="1" spc="-35" dirty="0">
                <a:latin typeface="Trebuchet MS"/>
                <a:cs typeface="Trebuchet MS"/>
              </a:rPr>
              <a:t>‘menu bar’ </a:t>
            </a:r>
            <a:r>
              <a:rPr sz="1900" b="1" dirty="0">
                <a:latin typeface="Trebuchet MS"/>
                <a:cs typeface="Trebuchet MS"/>
              </a:rPr>
              <a:t>on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25" dirty="0">
                <a:latin typeface="Trebuchet MS"/>
                <a:cs typeface="Trebuchet MS"/>
              </a:rPr>
              <a:t>main </a:t>
            </a:r>
            <a:r>
              <a:rPr sz="1900" b="1" spc="20" dirty="0">
                <a:latin typeface="Trebuchet MS"/>
                <a:cs typeface="Trebuchet MS"/>
              </a:rPr>
              <a:t>screen </a:t>
            </a:r>
            <a:r>
              <a:rPr sz="1900" b="1" spc="-20" dirty="0">
                <a:latin typeface="Trebuchet MS"/>
                <a:cs typeface="Trebuchet MS"/>
              </a:rPr>
              <a:t>in </a:t>
            </a:r>
            <a:r>
              <a:rPr sz="1900" b="1" spc="15" dirty="0">
                <a:latin typeface="Trebuchet MS"/>
                <a:cs typeface="Trebuchet MS"/>
              </a:rPr>
              <a:t>addition </a:t>
            </a:r>
            <a:r>
              <a:rPr sz="1900" b="1" spc="25" dirty="0">
                <a:latin typeface="Trebuchet MS"/>
                <a:cs typeface="Trebuchet MS"/>
              </a:rPr>
              <a:t>to </a:t>
            </a:r>
            <a:r>
              <a:rPr sz="1900" b="1" spc="20" dirty="0">
                <a:latin typeface="Trebuchet MS"/>
                <a:cs typeface="Trebuchet MS"/>
              </a:rPr>
              <a:t>various </a:t>
            </a:r>
            <a:r>
              <a:rPr sz="1900" b="1" spc="40" dirty="0">
                <a:latin typeface="Trebuchet MS"/>
                <a:cs typeface="Trebuchet MS"/>
              </a:rPr>
              <a:t>buttons </a:t>
            </a:r>
            <a:r>
              <a:rPr sz="1900" b="1" dirty="0">
                <a:latin typeface="Trebuchet MS"/>
                <a:cs typeface="Trebuchet MS"/>
              </a:rPr>
              <a:t>with </a:t>
            </a:r>
            <a:r>
              <a:rPr sz="1900" b="1" spc="5" dirty="0">
                <a:latin typeface="Trebuchet MS"/>
                <a:cs typeface="Trebuchet MS"/>
              </a:rPr>
              <a:t>different </a:t>
            </a:r>
            <a:r>
              <a:rPr sz="1900" b="1" spc="55" dirty="0">
                <a:latin typeface="Trebuchet MS"/>
                <a:cs typeface="Trebuchet MS"/>
              </a:rPr>
              <a:t>commands </a:t>
            </a:r>
            <a:r>
              <a:rPr sz="1900" b="1" spc="-5" dirty="0">
                <a:latin typeface="Trebuchet MS"/>
                <a:cs typeface="Trebuchet MS"/>
              </a:rPr>
              <a:t>we </a:t>
            </a:r>
            <a:r>
              <a:rPr sz="1900" b="1" spc="25" dirty="0">
                <a:latin typeface="Trebuchet MS"/>
                <a:cs typeface="Trebuchet MS"/>
              </a:rPr>
              <a:t>wanted to </a:t>
            </a:r>
            <a:r>
              <a:rPr sz="1900" b="1" spc="-15" dirty="0">
                <a:latin typeface="Trebuchet MS"/>
                <a:cs typeface="Trebuchet MS"/>
              </a:rPr>
              <a:t>execute. </a:t>
            </a:r>
            <a:r>
              <a:rPr sz="1900" b="1" spc="20" dirty="0">
                <a:latin typeface="Trebuchet MS"/>
                <a:cs typeface="Trebuchet MS"/>
              </a:rPr>
              <a:t>Later </a:t>
            </a:r>
            <a:r>
              <a:rPr sz="1900" b="1" spc="-5" dirty="0">
                <a:latin typeface="Trebuchet MS"/>
                <a:cs typeface="Trebuchet MS"/>
              </a:rPr>
              <a:t>we </a:t>
            </a:r>
            <a:r>
              <a:rPr sz="1900" b="1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defined </a:t>
            </a:r>
            <a:r>
              <a:rPr sz="1900" b="1" spc="30" dirty="0">
                <a:latin typeface="Trebuchet MS"/>
                <a:cs typeface="Trebuchet MS"/>
              </a:rPr>
              <a:t>functions </a:t>
            </a:r>
            <a:r>
              <a:rPr sz="1900" b="1" spc="40" dirty="0">
                <a:latin typeface="Trebuchet MS"/>
                <a:cs typeface="Trebuchet MS"/>
              </a:rPr>
              <a:t>according </a:t>
            </a:r>
            <a:r>
              <a:rPr sz="1900" b="1" spc="25" dirty="0">
                <a:latin typeface="Trebuchet MS"/>
                <a:cs typeface="Trebuchet MS"/>
              </a:rPr>
              <a:t>to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15" dirty="0">
                <a:latin typeface="Trebuchet MS"/>
                <a:cs typeface="Trebuchet MS"/>
              </a:rPr>
              <a:t>output </a:t>
            </a:r>
            <a:r>
              <a:rPr sz="1900" b="1" spc="-5" dirty="0">
                <a:latin typeface="Trebuchet MS"/>
                <a:cs typeface="Trebuchet MS"/>
              </a:rPr>
              <a:t>we </a:t>
            </a:r>
            <a:r>
              <a:rPr sz="1900" b="1" spc="25" dirty="0">
                <a:latin typeface="Trebuchet MS"/>
                <a:cs typeface="Trebuchet MS"/>
              </a:rPr>
              <a:t>wanted </a:t>
            </a:r>
            <a:r>
              <a:rPr sz="1900" b="1" spc="15" dirty="0">
                <a:latin typeface="Trebuchet MS"/>
                <a:cs typeface="Trebuchet MS"/>
              </a:rPr>
              <a:t>from </a:t>
            </a:r>
            <a:r>
              <a:rPr sz="1900" b="1" spc="25" dirty="0">
                <a:latin typeface="Trebuchet MS"/>
                <a:cs typeface="Trebuchet MS"/>
              </a:rPr>
              <a:t>each </a:t>
            </a:r>
            <a:r>
              <a:rPr sz="1900" b="1" spc="-10" dirty="0">
                <a:latin typeface="Trebuchet MS"/>
                <a:cs typeface="Trebuchet MS"/>
              </a:rPr>
              <a:t>function, </a:t>
            </a:r>
            <a:r>
              <a:rPr sz="1900" b="1" spc="35" dirty="0">
                <a:latin typeface="Trebuchet MS"/>
                <a:cs typeface="Trebuchet MS"/>
              </a:rPr>
              <a:t>these </a:t>
            </a:r>
            <a:r>
              <a:rPr sz="1900" b="1" spc="30" dirty="0">
                <a:latin typeface="Trebuchet MS"/>
                <a:cs typeface="Trebuchet MS"/>
              </a:rPr>
              <a:t>functions </a:t>
            </a:r>
            <a:r>
              <a:rPr sz="1900" b="1" spc="-20" dirty="0">
                <a:latin typeface="Trebuchet MS"/>
                <a:cs typeface="Trebuchet MS"/>
              </a:rPr>
              <a:t>were </a:t>
            </a:r>
            <a:r>
              <a:rPr sz="1900" b="1" spc="5" dirty="0">
                <a:latin typeface="Trebuchet MS"/>
                <a:cs typeface="Trebuchet MS"/>
              </a:rPr>
              <a:t>then </a:t>
            </a:r>
            <a:r>
              <a:rPr sz="1900" b="1" spc="80" dirty="0">
                <a:latin typeface="Trebuchet MS"/>
                <a:cs typeface="Trebuchet MS"/>
              </a:rPr>
              <a:t>passed </a:t>
            </a:r>
            <a:r>
              <a:rPr sz="1900" b="1" spc="-20" dirty="0">
                <a:latin typeface="Trebuchet MS"/>
                <a:cs typeface="Trebuchet MS"/>
              </a:rPr>
              <a:t>in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25" dirty="0">
                <a:latin typeface="Trebuchet MS"/>
                <a:cs typeface="Trebuchet MS"/>
              </a:rPr>
              <a:t>main </a:t>
            </a:r>
            <a:r>
              <a:rPr sz="1900" b="1" spc="3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command.</a:t>
            </a:r>
            <a:endParaRPr sz="1900" dirty="0">
              <a:latin typeface="Trebuchet MS"/>
              <a:cs typeface="Trebuchet MS"/>
            </a:endParaRPr>
          </a:p>
          <a:p>
            <a:pPr marL="422275" marR="5080" indent="-230504" algn="just">
              <a:lnSpc>
                <a:spcPct val="115100"/>
              </a:lnSpc>
              <a:buFont typeface="Trebuchet MS"/>
              <a:buAutoNum type="arabicPeriod" startAt="3"/>
              <a:tabLst>
                <a:tab pos="483870" algn="l"/>
              </a:tabLst>
            </a:pPr>
            <a:r>
              <a:rPr sz="1900" b="1" spc="-5" dirty="0">
                <a:latin typeface="Trebuchet MS"/>
                <a:cs typeface="Trebuchet MS"/>
              </a:rPr>
              <a:t>The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-10" dirty="0">
                <a:latin typeface="Trebuchet MS"/>
                <a:cs typeface="Trebuchet MS"/>
              </a:rPr>
              <a:t>reminder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app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85" dirty="0">
                <a:latin typeface="Trebuchet MS"/>
                <a:cs typeface="Trebuchet MS"/>
              </a:rPr>
              <a:t>was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also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one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major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issues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faced.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The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-10" dirty="0">
                <a:latin typeface="Trebuchet MS"/>
                <a:cs typeface="Trebuchet MS"/>
              </a:rPr>
              <a:t>reminder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85" dirty="0">
                <a:latin typeface="Trebuchet MS"/>
                <a:cs typeface="Trebuchet MS"/>
              </a:rPr>
              <a:t>was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initially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designed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by</a:t>
            </a:r>
            <a:r>
              <a:rPr sz="1900" b="1" spc="-5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40" dirty="0">
                <a:latin typeface="Trebuchet MS"/>
                <a:cs typeface="Trebuchet MS"/>
              </a:rPr>
              <a:t>team</a:t>
            </a:r>
            <a:r>
              <a:rPr sz="1900" b="1" spc="-50" dirty="0">
                <a:latin typeface="Trebuchet MS"/>
                <a:cs typeface="Trebuchet MS"/>
              </a:rPr>
              <a:t> </a:t>
            </a:r>
            <a:r>
              <a:rPr sz="1900" b="1" spc="70" dirty="0">
                <a:latin typeface="Trebuchet MS"/>
                <a:cs typeface="Trebuchet MS"/>
              </a:rPr>
              <a:t>using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10" dirty="0">
                <a:latin typeface="Trebuchet MS"/>
                <a:cs typeface="Trebuchet MS"/>
              </a:rPr>
              <a:t>win10toast </a:t>
            </a:r>
            <a:r>
              <a:rPr sz="1900" b="1" spc="20" dirty="0">
                <a:latin typeface="Trebuchet MS"/>
                <a:cs typeface="Trebuchet MS"/>
              </a:rPr>
              <a:t>module </a:t>
            </a:r>
            <a:r>
              <a:rPr sz="1900" b="1" spc="25" dirty="0">
                <a:latin typeface="Trebuchet MS"/>
                <a:cs typeface="Trebuchet MS"/>
              </a:rPr>
              <a:t>(creating </a:t>
            </a:r>
            <a:r>
              <a:rPr sz="1900" b="1" spc="35" dirty="0">
                <a:latin typeface="Trebuchet MS"/>
                <a:cs typeface="Trebuchet MS"/>
              </a:rPr>
              <a:t>an </a:t>
            </a:r>
            <a:r>
              <a:rPr sz="1900" b="1" spc="-5" dirty="0">
                <a:latin typeface="Trebuchet MS"/>
                <a:cs typeface="Trebuchet MS"/>
              </a:rPr>
              <a:t>object </a:t>
            </a:r>
            <a:r>
              <a:rPr sz="1900" b="1" spc="25" dirty="0">
                <a:latin typeface="Trebuchet MS"/>
                <a:cs typeface="Trebuchet MS"/>
              </a:rPr>
              <a:t>to </a:t>
            </a:r>
            <a:r>
              <a:rPr sz="1900" b="1" spc="35" dirty="0">
                <a:latin typeface="Trebuchet MS"/>
                <a:cs typeface="Trebuchet MS"/>
              </a:rPr>
              <a:t>ToastNotifier </a:t>
            </a:r>
            <a:r>
              <a:rPr sz="1900" b="1" spc="105" dirty="0">
                <a:latin typeface="Trebuchet MS"/>
                <a:cs typeface="Trebuchet MS"/>
              </a:rPr>
              <a:t>class </a:t>
            </a:r>
            <a:r>
              <a:rPr sz="1900" b="1" spc="35" dirty="0">
                <a:latin typeface="Trebuchet MS"/>
                <a:cs typeface="Trebuchet MS"/>
              </a:rPr>
              <a:t>and </a:t>
            </a:r>
            <a:r>
              <a:rPr sz="1900" b="1" spc="45" dirty="0">
                <a:latin typeface="Trebuchet MS"/>
                <a:cs typeface="Trebuchet MS"/>
              </a:rPr>
              <a:t>by </a:t>
            </a:r>
            <a:r>
              <a:rPr sz="1900" b="1" spc="70" dirty="0">
                <a:latin typeface="Trebuchet MS"/>
                <a:cs typeface="Trebuchet MS"/>
              </a:rPr>
              <a:t>using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20" dirty="0">
                <a:latin typeface="Trebuchet MS"/>
                <a:cs typeface="Trebuchet MS"/>
              </a:rPr>
              <a:t>method </a:t>
            </a:r>
            <a:r>
              <a:rPr sz="1900" b="1" spc="40" dirty="0">
                <a:latin typeface="Trebuchet MS"/>
                <a:cs typeface="Trebuchet MS"/>
              </a:rPr>
              <a:t>show_toast </a:t>
            </a:r>
            <a:r>
              <a:rPr sz="1900" b="1" spc="5" dirty="0">
                <a:latin typeface="Trebuchet MS"/>
                <a:cs typeface="Trebuchet MS"/>
              </a:rPr>
              <a:t>for </a:t>
            </a:r>
            <a:r>
              <a:rPr sz="1900" b="1" spc="25" dirty="0">
                <a:latin typeface="Trebuchet MS"/>
                <a:cs typeface="Trebuchet MS"/>
              </a:rPr>
              <a:t>pop </a:t>
            </a:r>
            <a:r>
              <a:rPr sz="1900" b="1" spc="15" dirty="0">
                <a:latin typeface="Trebuchet MS"/>
                <a:cs typeface="Trebuchet MS"/>
              </a:rPr>
              <a:t>up </a:t>
            </a:r>
            <a:r>
              <a:rPr sz="1900" b="1" spc="2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notifications).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65" dirty="0">
                <a:latin typeface="Trebuchet MS"/>
                <a:cs typeface="Trebuchet MS"/>
              </a:rPr>
              <a:t>But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this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had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be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changed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since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were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facing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75" dirty="0">
                <a:latin typeface="Trebuchet MS"/>
                <a:cs typeface="Trebuchet MS"/>
              </a:rPr>
              <a:t>issues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while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merging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another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module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with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tkinter.</a:t>
            </a:r>
            <a:r>
              <a:rPr sz="1900" b="1" spc="-135" dirty="0">
                <a:latin typeface="Trebuchet MS"/>
                <a:cs typeface="Trebuchet MS"/>
              </a:rPr>
              <a:t> </a:t>
            </a:r>
            <a:r>
              <a:rPr sz="1900" b="1" spc="170" dirty="0">
                <a:latin typeface="Trebuchet MS"/>
                <a:cs typeface="Trebuchet MS"/>
              </a:rPr>
              <a:t>So</a:t>
            </a:r>
            <a:r>
              <a:rPr sz="1900" b="1" spc="-140" dirty="0">
                <a:latin typeface="Trebuchet MS"/>
                <a:cs typeface="Trebuchet MS"/>
              </a:rPr>
              <a:t> </a:t>
            </a:r>
            <a:r>
              <a:rPr sz="1900" b="1" spc="-25" dirty="0">
                <a:latin typeface="Trebuchet MS"/>
                <a:cs typeface="Trebuchet MS"/>
              </a:rPr>
              <a:t>rather,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created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10" dirty="0">
                <a:latin typeface="Trebuchet MS"/>
                <a:cs typeface="Trebuchet MS"/>
              </a:rPr>
              <a:t>three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text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0" dirty="0">
                <a:latin typeface="Trebuchet MS"/>
                <a:cs typeface="Trebuchet MS"/>
              </a:rPr>
              <a:t>boxes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used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‘get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method’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85" dirty="0">
                <a:latin typeface="Trebuchet MS"/>
                <a:cs typeface="Trebuchet MS"/>
              </a:rPr>
              <a:t>get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input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in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text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field.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Then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created</a:t>
            </a:r>
            <a:r>
              <a:rPr sz="1900" b="1" spc="-4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another</a:t>
            </a:r>
            <a:r>
              <a:rPr sz="1900" b="1" spc="-3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function </a:t>
            </a:r>
            <a:r>
              <a:rPr sz="1900" b="1" spc="-56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‘notify </a:t>
            </a:r>
            <a:r>
              <a:rPr sz="1900" b="1" spc="-55" dirty="0">
                <a:latin typeface="Trebuchet MS"/>
                <a:cs typeface="Trebuchet MS"/>
              </a:rPr>
              <a:t>me’ </a:t>
            </a:r>
            <a:r>
              <a:rPr sz="1900" b="1" spc="35" dirty="0">
                <a:latin typeface="Trebuchet MS"/>
                <a:cs typeface="Trebuchet MS"/>
              </a:rPr>
              <a:t>and </a:t>
            </a:r>
            <a:r>
              <a:rPr sz="1900" b="1" spc="80" dirty="0">
                <a:latin typeface="Trebuchet MS"/>
                <a:cs typeface="Trebuchet MS"/>
              </a:rPr>
              <a:t>passed </a:t>
            </a:r>
            <a:r>
              <a:rPr sz="1900" b="1" spc="5" dirty="0">
                <a:latin typeface="Trebuchet MS"/>
                <a:cs typeface="Trebuchet MS"/>
              </a:rPr>
              <a:t>the </a:t>
            </a:r>
            <a:r>
              <a:rPr sz="1900" b="1" spc="15" dirty="0">
                <a:latin typeface="Trebuchet MS"/>
                <a:cs typeface="Trebuchet MS"/>
              </a:rPr>
              <a:t>created </a:t>
            </a:r>
            <a:r>
              <a:rPr sz="1900" b="1" spc="30" dirty="0">
                <a:latin typeface="Trebuchet MS"/>
                <a:cs typeface="Trebuchet MS"/>
              </a:rPr>
              <a:t>variables </a:t>
            </a:r>
            <a:r>
              <a:rPr sz="1900" b="1" spc="-20" dirty="0">
                <a:latin typeface="Trebuchet MS"/>
                <a:cs typeface="Trebuchet MS"/>
              </a:rPr>
              <a:t>in </a:t>
            </a:r>
            <a:r>
              <a:rPr sz="1900" b="1" spc="40" dirty="0">
                <a:latin typeface="Trebuchet MS"/>
                <a:cs typeface="Trebuchet MS"/>
              </a:rPr>
              <a:t>that </a:t>
            </a:r>
            <a:r>
              <a:rPr sz="1900" b="1" spc="10" dirty="0">
                <a:latin typeface="Trebuchet MS"/>
                <a:cs typeface="Trebuchet MS"/>
              </a:rPr>
              <a:t>function </a:t>
            </a:r>
            <a:r>
              <a:rPr sz="1900" b="1" spc="5" dirty="0">
                <a:latin typeface="Trebuchet MS"/>
                <a:cs typeface="Trebuchet MS"/>
              </a:rPr>
              <a:t>for the </a:t>
            </a:r>
            <a:r>
              <a:rPr sz="1900" b="1" spc="25" dirty="0">
                <a:latin typeface="Trebuchet MS"/>
                <a:cs typeface="Trebuchet MS"/>
              </a:rPr>
              <a:t>user to </a:t>
            </a:r>
            <a:r>
              <a:rPr sz="1900" b="1" spc="5" dirty="0">
                <a:latin typeface="Trebuchet MS"/>
                <a:cs typeface="Trebuchet MS"/>
              </a:rPr>
              <a:t>input </a:t>
            </a:r>
            <a:r>
              <a:rPr sz="1900" b="1" spc="50" dirty="0">
                <a:latin typeface="Trebuchet MS"/>
                <a:cs typeface="Trebuchet MS"/>
              </a:rPr>
              <a:t>custom </a:t>
            </a:r>
            <a:r>
              <a:rPr sz="1900" b="1" spc="25" dirty="0">
                <a:latin typeface="Trebuchet MS"/>
                <a:cs typeface="Trebuchet MS"/>
              </a:rPr>
              <a:t>intervals </a:t>
            </a:r>
            <a:r>
              <a:rPr sz="1900" b="1" spc="30" dirty="0">
                <a:latin typeface="Trebuchet MS"/>
                <a:cs typeface="Trebuchet MS"/>
              </a:rPr>
              <a:t>during </a:t>
            </a:r>
            <a:r>
              <a:rPr sz="1900" b="1" dirty="0">
                <a:latin typeface="Trebuchet MS"/>
                <a:cs typeface="Trebuchet MS"/>
              </a:rPr>
              <a:t>which </a:t>
            </a:r>
            <a:r>
              <a:rPr sz="1900" b="1" spc="15" dirty="0">
                <a:latin typeface="Trebuchet MS"/>
                <a:cs typeface="Trebuchet MS"/>
              </a:rPr>
              <a:t>he/she </a:t>
            </a:r>
            <a:r>
              <a:rPr sz="1900" b="1" spc="2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needs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notifications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pop-up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on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their</a:t>
            </a:r>
            <a:r>
              <a:rPr sz="1900" b="1" spc="-170" dirty="0">
                <a:latin typeface="Trebuchet MS"/>
                <a:cs typeface="Trebuchet MS"/>
              </a:rPr>
              <a:t> </a:t>
            </a:r>
            <a:r>
              <a:rPr sz="1900" b="1" spc="-10" dirty="0">
                <a:latin typeface="Trebuchet MS"/>
                <a:cs typeface="Trebuchet MS"/>
              </a:rPr>
              <a:t>screen.</a:t>
            </a:r>
            <a:endParaRPr sz="1900" dirty="0">
              <a:latin typeface="Trebuchet MS"/>
              <a:cs typeface="Trebuchet MS"/>
            </a:endParaRPr>
          </a:p>
          <a:p>
            <a:pPr marL="422275" marR="12700" indent="-233045" algn="just">
              <a:lnSpc>
                <a:spcPct val="115100"/>
              </a:lnSpc>
              <a:spcBef>
                <a:spcPts val="5"/>
              </a:spcBef>
              <a:buFont typeface="Trebuchet MS"/>
              <a:buAutoNum type="arabicPeriod" startAt="3"/>
              <a:tabLst>
                <a:tab pos="474345" algn="l"/>
              </a:tabLst>
            </a:pPr>
            <a:r>
              <a:rPr sz="1900" b="1" dirty="0">
                <a:latin typeface="Trebuchet MS"/>
                <a:cs typeface="Trebuchet MS"/>
              </a:rPr>
              <a:t>To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5" dirty="0">
                <a:latin typeface="Trebuchet MS"/>
                <a:cs typeface="Trebuchet MS"/>
              </a:rPr>
              <a:t>change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default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icon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on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pop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up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notification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25" dirty="0">
                <a:latin typeface="Trebuchet MS"/>
                <a:cs typeface="Trebuchet MS"/>
              </a:rPr>
              <a:t>to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icon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our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10" dirty="0">
                <a:latin typeface="Trebuchet MS"/>
                <a:cs typeface="Trebuchet MS"/>
              </a:rPr>
              <a:t>app,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45" dirty="0">
                <a:latin typeface="Trebuchet MS"/>
                <a:cs typeface="Trebuchet MS"/>
              </a:rPr>
              <a:t>used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15" dirty="0">
                <a:latin typeface="Trebuchet MS"/>
                <a:cs typeface="Trebuchet MS"/>
              </a:rPr>
              <a:t>‘iconbitmap’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method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in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tkinter.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First </a:t>
            </a:r>
            <a:r>
              <a:rPr sz="1900" b="1" spc="-560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we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converted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.png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file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30" dirty="0">
                <a:latin typeface="Trebuchet MS"/>
                <a:cs typeface="Trebuchet MS"/>
              </a:rPr>
              <a:t>of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icon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dirty="0">
                <a:latin typeface="Trebuchet MS"/>
                <a:cs typeface="Trebuchet MS"/>
              </a:rPr>
              <a:t>into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15" dirty="0">
                <a:latin typeface="Trebuchet MS"/>
                <a:cs typeface="Trebuchet MS"/>
              </a:rPr>
              <a:t>favicon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50" dirty="0">
                <a:latin typeface="Trebuchet MS"/>
                <a:cs typeface="Trebuchet MS"/>
              </a:rPr>
              <a:t>(.ico)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60" dirty="0">
                <a:latin typeface="Trebuchet MS"/>
                <a:cs typeface="Trebuchet MS"/>
              </a:rPr>
              <a:t>image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and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then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80" dirty="0">
                <a:latin typeface="Trebuchet MS"/>
                <a:cs typeface="Trebuchet MS"/>
              </a:rPr>
              <a:t>passed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-5" dirty="0">
                <a:latin typeface="Trebuchet MS"/>
                <a:cs typeface="Trebuchet MS"/>
              </a:rPr>
              <a:t>it’s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location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-20" dirty="0">
                <a:latin typeface="Trebuchet MS"/>
                <a:cs typeface="Trebuchet MS"/>
              </a:rPr>
              <a:t>in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5" dirty="0">
                <a:latin typeface="Trebuchet MS"/>
                <a:cs typeface="Trebuchet MS"/>
              </a:rPr>
              <a:t>the</a:t>
            </a:r>
            <a:r>
              <a:rPr sz="1900" b="1" spc="-165" dirty="0">
                <a:latin typeface="Trebuchet MS"/>
                <a:cs typeface="Trebuchet MS"/>
              </a:rPr>
              <a:t> </a:t>
            </a:r>
            <a:r>
              <a:rPr sz="1900" b="1" spc="20" dirty="0">
                <a:latin typeface="Trebuchet MS"/>
                <a:cs typeface="Trebuchet MS"/>
              </a:rPr>
              <a:t>iconbitmap</a:t>
            </a:r>
            <a:r>
              <a:rPr sz="1900" b="1" spc="-160" dirty="0">
                <a:latin typeface="Trebuchet MS"/>
                <a:cs typeface="Trebuchet MS"/>
              </a:rPr>
              <a:t> </a:t>
            </a:r>
            <a:r>
              <a:rPr sz="1900" b="1" spc="10" dirty="0">
                <a:latin typeface="Trebuchet MS"/>
                <a:cs typeface="Trebuchet MS"/>
              </a:rPr>
              <a:t>command.</a:t>
            </a:r>
            <a:endParaRPr sz="1900" dirty="0">
              <a:latin typeface="Trebuchet MS"/>
              <a:cs typeface="Trebuchet MS"/>
            </a:endParaRPr>
          </a:p>
          <a:p>
            <a:pPr marL="193675" marR="5080" algn="just">
              <a:lnSpc>
                <a:spcPct val="115100"/>
              </a:lnSpc>
              <a:tabLst>
                <a:tab pos="422909" algn="l"/>
              </a:tabLst>
            </a:pPr>
            <a:endParaRPr sz="19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16564" y="1484927"/>
            <a:ext cx="4274185" cy="5016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100" spc="275" dirty="0">
                <a:solidFill>
                  <a:srgbClr val="000000"/>
                </a:solidFill>
                <a:latin typeface="Trebuchet MS"/>
                <a:cs typeface="Trebuchet MS"/>
              </a:rPr>
              <a:t>CHALLENGES</a:t>
            </a:r>
            <a:r>
              <a:rPr sz="3100" spc="31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3100" spc="240" dirty="0">
                <a:solidFill>
                  <a:srgbClr val="000000"/>
                </a:solidFill>
                <a:latin typeface="Trebuchet MS"/>
                <a:cs typeface="Trebuchet MS"/>
              </a:rPr>
              <a:t>FACED</a:t>
            </a:r>
            <a:endParaRPr sz="31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964727"/>
            <a:ext cx="1912129" cy="33222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1800</Words>
  <Application>Microsoft Office PowerPoint</Application>
  <PresentationFormat>Custom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Tahoma</vt:lpstr>
      <vt:lpstr>Trebuchet MS</vt:lpstr>
      <vt:lpstr>Office Theme</vt:lpstr>
      <vt:lpstr>PowerPoint Presentation</vt:lpstr>
      <vt:lpstr>INTRODUCTION</vt:lpstr>
      <vt:lpstr>PowerPoint Presentation</vt:lpstr>
      <vt:lpstr>FLOWCHART</vt:lpstr>
      <vt:lpstr>ANALYSIS</vt:lpstr>
      <vt:lpstr>1. Chatbot Window It is a basic chatbot window which will guide the user.</vt:lpstr>
      <vt:lpstr>PowerPoint Presentation</vt:lpstr>
      <vt:lpstr>4. Time</vt:lpstr>
      <vt:lpstr>CHALLENGES FACED</vt:lpstr>
      <vt:lpstr>PowerPoint Presentation</vt:lpstr>
      <vt:lpstr>MAINTENANCE</vt:lpstr>
      <vt:lpstr>USAGE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91880</dc:creator>
  <cp:lastModifiedBy>Priyanshi Sharma</cp:lastModifiedBy>
  <cp:revision>2</cp:revision>
  <dcterms:created xsi:type="dcterms:W3CDTF">2021-06-26T20:42:51Z</dcterms:created>
  <dcterms:modified xsi:type="dcterms:W3CDTF">2021-06-27T05:40:35Z</dcterms:modified>
</cp:coreProperties>
</file>